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6404-2E29-47AC-9C23-8984799BC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86CF0-67C9-4926-929A-AFBD11E08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DAF02-69A4-4594-BAB5-CECC92EC2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7CE8E-CE35-49DC-90E6-C2B3FC531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DE82D-55A5-4F26-A372-A0ACDAD0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7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A3B7F-E35F-4A16-BF99-B459DECD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AA8CC-4856-4275-91F2-BC0488A8C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A0CC2-5ADD-48F2-8598-B2E40A62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0E601-6649-40CC-8CBC-331846F8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D6AD5-4E9E-4A1C-8586-7239CC3B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4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BAC196-DCB7-4B77-B7DB-F4D12577D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751621-DD0D-4644-9410-5A1E1193B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10639-68E4-4987-BB9C-7A513BDC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C3D0A-C411-4890-AE6B-5730A24D3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BB6E-1F3A-42E9-A031-A5361B80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70A8-A938-4F88-A956-A54C1C7F1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518A4-1F61-4691-85D4-F894B659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ED3EF-7C74-43D0-91CB-20BBE355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AECAF-226A-44BE-AE28-9227B419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0CBCE-7A30-487C-91C5-F56058FC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8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EDA20-2731-4777-9B53-6EA44ED64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84F00-78DF-4223-B477-221641940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C6B75-36A2-4F23-BCC7-B6B5CB28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7E69C-4006-4D5E-8AFA-C4C89F34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F8733-B1E1-4928-B758-858743D88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79CA-FD26-44A0-986D-F04532FA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7933-FF92-4EF0-AEE0-47DADEE2E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BBEE7-EB73-43F0-848C-8A43FB956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7869-B4BA-4BD9-B0ED-B4B73137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70671-04DC-4ED0-8472-A36EAFC3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A90F4-FA50-4F87-9DC0-F527411D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4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6B6FF-50EB-42D5-96A0-A602A524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80E45-E654-47A3-AA52-865EDA424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0E2D2-709D-4C6D-8615-5B759046E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10C9DD-13A7-4400-B93C-599AD1508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963AA6-962D-4461-A86B-E59149728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E6957-5464-4C82-B692-21A9569F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D1A01-E02D-40FD-B893-E5B2EF657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5EBCC3-B668-4A7B-BF74-B7244990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2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F855-4BB3-43A8-BC6A-39E2E149F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F60E2-E250-47AB-94C0-EC8C420F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29694-2C20-4F08-AC3E-42FB6A66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958F1-F0C4-4A80-99D0-7FE95B19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5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A6EAB2-E243-4CA9-AE6D-08547A42D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56438-ECE6-4CB4-822D-6DFE00A3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11C93-2953-4783-B3FD-18CE1D7C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0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CB31F-9516-4212-AC32-013FCBFB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D87B-6E74-4DBD-982D-00F40B381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D6695-EC43-48F1-A266-964EF0D76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03A84-9CE1-46A3-BE4B-4C1EBC45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AA263-00B5-4AEF-BBC9-7A317E2C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528A1-D1D9-4FDA-BD38-CC26C582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7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79026-BAB5-4F4D-AD94-2F5EDD65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DCBAA2-E317-4368-9BD6-CDF53DF75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0FC7B-AC26-4916-B734-E47EC5AD2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2D165-9D3F-4B40-91F0-1C1B24E6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B5D90-F937-421F-AC47-9B8B62A6F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1878E-D592-4D50-A3B3-F8C2770F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5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3BC255-A56F-49DD-8A26-53DBE6A4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97D4E-80A1-48B2-B60E-81E0FF1FC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04557-0986-402A-BA84-5186D1A58B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B150-6533-4A95-B5E0-5248D7C4CC6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C75C4-DFEE-4407-B20F-7518E4034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86656-61F2-476D-942E-EFCD4B578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297DF-B4BB-451C-BBB5-9EF45431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4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26134D-6122-4ED6-B76B-F09606FDA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118" y="0"/>
            <a:ext cx="4322763" cy="37004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E379E8-95F0-48B0-A28A-2607049FA6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2" y="243681"/>
            <a:ext cx="4220677" cy="3213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86C6AFF-3C63-4A7F-83F8-333567879549}"/>
              </a:ext>
            </a:extLst>
          </p:cNvPr>
          <p:cNvSpPr txBox="1"/>
          <p:nvPr/>
        </p:nvSpPr>
        <p:spPr>
          <a:xfrm>
            <a:off x="1244600" y="5186681"/>
            <a:ext cx="854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get up at half past six. </a:t>
            </a:r>
          </a:p>
        </p:txBody>
      </p:sp>
    </p:spTree>
    <p:extLst>
      <p:ext uri="{BB962C8B-B14F-4D97-AF65-F5344CB8AC3E}">
        <p14:creationId xmlns:p14="http://schemas.microsoft.com/office/powerpoint/2010/main" val="243379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93A011-699E-42FD-B9DA-42F1EA482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1" y="342900"/>
            <a:ext cx="4356100" cy="3621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6F596B-C993-4E55-8785-5F02863C67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342900"/>
            <a:ext cx="5613400" cy="32003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033AE3-B042-49DB-BD33-F99FBFFBAE80}"/>
              </a:ext>
            </a:extLst>
          </p:cNvPr>
          <p:cNvSpPr txBox="1"/>
          <p:nvPr/>
        </p:nvSpPr>
        <p:spPr>
          <a:xfrm>
            <a:off x="3492500" y="5029200"/>
            <a:ext cx="544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go to bed at twenty to ten. </a:t>
            </a:r>
          </a:p>
        </p:txBody>
      </p:sp>
    </p:spTree>
    <p:extLst>
      <p:ext uri="{BB962C8B-B14F-4D97-AF65-F5344CB8AC3E}">
        <p14:creationId xmlns:p14="http://schemas.microsoft.com/office/powerpoint/2010/main" val="42790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6260A6-E3E0-4547-80C1-403A5853A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2" y="454052"/>
            <a:ext cx="3570288" cy="37496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71A311-D47B-4B4C-A78C-D12E976A9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01724"/>
            <a:ext cx="5549900" cy="2454275"/>
          </a:xfrm>
          <a:prstGeom prst="rect">
            <a:avLst/>
          </a:prstGeom>
        </p:spPr>
      </p:pic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7C671E6E-E937-43A5-A093-59E05F853ED3}"/>
              </a:ext>
            </a:extLst>
          </p:cNvPr>
          <p:cNvSpPr/>
          <p:nvPr/>
        </p:nvSpPr>
        <p:spPr>
          <a:xfrm flipH="1">
            <a:off x="4064000" y="454024"/>
            <a:ext cx="1981200" cy="647700"/>
          </a:xfrm>
          <a:prstGeom prst="curvedDownArrow">
            <a:avLst>
              <a:gd name="adj1" fmla="val 25000"/>
              <a:gd name="adj2" fmla="val 50000"/>
              <a:gd name="adj3" fmla="val 36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789793-BDA6-46D7-83D8-DD4CB4DB4004}"/>
              </a:ext>
            </a:extLst>
          </p:cNvPr>
          <p:cNvSpPr txBox="1"/>
          <p:nvPr/>
        </p:nvSpPr>
        <p:spPr>
          <a:xfrm>
            <a:off x="1155700" y="4902200"/>
            <a:ext cx="787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have breakfast before school.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6E8E59-090D-4760-A06A-AA34D7858B6E}"/>
              </a:ext>
            </a:extLst>
          </p:cNvPr>
          <p:cNvSpPr/>
          <p:nvPr/>
        </p:nvSpPr>
        <p:spPr>
          <a:xfrm>
            <a:off x="1737202" y="914557"/>
            <a:ext cx="774571" cy="1032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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0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87C2B3-8A20-4BAF-9E71-5A4EA8D9B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85737"/>
            <a:ext cx="5321300" cy="3468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313EA3-EDDC-45EE-AFD0-5FAD492B6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700" y="342901"/>
            <a:ext cx="5321300" cy="33113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552BA0-C583-4CFC-AA15-189F764E4B47}"/>
              </a:ext>
            </a:extLst>
          </p:cNvPr>
          <p:cNvSpPr txBox="1"/>
          <p:nvPr/>
        </p:nvSpPr>
        <p:spPr>
          <a:xfrm>
            <a:off x="2425700" y="5029200"/>
            <a:ext cx="703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go to school at twenty past seven. </a:t>
            </a:r>
          </a:p>
        </p:txBody>
      </p:sp>
    </p:spTree>
    <p:extLst>
      <p:ext uri="{BB962C8B-B14F-4D97-AF65-F5344CB8AC3E}">
        <p14:creationId xmlns:p14="http://schemas.microsoft.com/office/powerpoint/2010/main" val="7190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917EE8-81B2-4EB1-B382-2240B76D3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4" y="284162"/>
            <a:ext cx="5616575" cy="38306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DAD10C-BFF0-48A4-B358-CE1D41DE2E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09538"/>
            <a:ext cx="4830763" cy="41195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BDEA33-545D-4618-B942-D2A76A856F32}"/>
              </a:ext>
            </a:extLst>
          </p:cNvPr>
          <p:cNvSpPr txBox="1"/>
          <p:nvPr/>
        </p:nvSpPr>
        <p:spPr>
          <a:xfrm>
            <a:off x="3048000" y="4953000"/>
            <a:ext cx="717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Lessons start at </a:t>
            </a:r>
            <a:r>
              <a:rPr lang="en-US" sz="3600"/>
              <a:t>eight o’clock.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41EAEE-4CB7-4FA8-BA67-AEF584E20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12" y="317500"/>
            <a:ext cx="4522788" cy="29082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F59022-A4E2-4B86-B851-099A63B5C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29687"/>
            <a:ext cx="3251200" cy="27961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EF17FB-5CA8-4175-A53D-60EE047C1470}"/>
              </a:ext>
            </a:extLst>
          </p:cNvPr>
          <p:cNvSpPr txBox="1"/>
          <p:nvPr/>
        </p:nvSpPr>
        <p:spPr>
          <a:xfrm>
            <a:off x="3225800" y="4724400"/>
            <a:ext cx="689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have lunch at quarter past one. </a:t>
            </a:r>
          </a:p>
        </p:txBody>
      </p:sp>
    </p:spTree>
    <p:extLst>
      <p:ext uri="{BB962C8B-B14F-4D97-AF65-F5344CB8AC3E}">
        <p14:creationId xmlns:p14="http://schemas.microsoft.com/office/powerpoint/2010/main" val="39488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BE971A-92AA-43EA-A319-DA7AB4FAE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012" y="517525"/>
            <a:ext cx="4725988" cy="3327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18B106-C574-4B0A-A509-B4638C9AA1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9" y="212725"/>
            <a:ext cx="3748085" cy="3552850"/>
          </a:xfrm>
          <a:prstGeom prst="rect">
            <a:avLst/>
          </a:prstGeom>
        </p:spPr>
      </p:pic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5FC82E2D-09B3-4795-A5D7-DC3389DF873F}"/>
              </a:ext>
            </a:extLst>
          </p:cNvPr>
          <p:cNvSpPr/>
          <p:nvPr/>
        </p:nvSpPr>
        <p:spPr>
          <a:xfrm>
            <a:off x="4940300" y="268069"/>
            <a:ext cx="2311400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A5EE1C-AE9E-42C7-AFBB-4297B5BFA73D}"/>
              </a:ext>
            </a:extLst>
          </p:cNvPr>
          <p:cNvSpPr txBox="1"/>
          <p:nvPr/>
        </p:nvSpPr>
        <p:spPr>
          <a:xfrm>
            <a:off x="3236912" y="5334000"/>
            <a:ext cx="708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do my homework after lunch.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FF5334-DA1E-45D7-9A47-AD408D483D68}"/>
              </a:ext>
            </a:extLst>
          </p:cNvPr>
          <p:cNvSpPr/>
          <p:nvPr/>
        </p:nvSpPr>
        <p:spPr>
          <a:xfrm>
            <a:off x="11177830" y="572869"/>
            <a:ext cx="887170" cy="938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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2B985B-8A50-46EB-80A3-AE05BEA3B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60" y="572982"/>
            <a:ext cx="4492839" cy="30846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6817AA-0FE9-40B3-AD7A-2B14943275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2" y="287338"/>
            <a:ext cx="3949697" cy="3700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31E92B-E9A7-4BB6-BAED-5BFC97E64B9C}"/>
              </a:ext>
            </a:extLst>
          </p:cNvPr>
          <p:cNvSpPr txBox="1"/>
          <p:nvPr/>
        </p:nvSpPr>
        <p:spPr>
          <a:xfrm>
            <a:off x="3390900" y="5156200"/>
            <a:ext cx="712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have dinner at quarter to six. </a:t>
            </a:r>
          </a:p>
        </p:txBody>
      </p:sp>
    </p:spTree>
    <p:extLst>
      <p:ext uri="{BB962C8B-B14F-4D97-AF65-F5344CB8AC3E}">
        <p14:creationId xmlns:p14="http://schemas.microsoft.com/office/powerpoint/2010/main" val="26410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332263-A134-41E5-BD38-B723FFD74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905" y="368300"/>
            <a:ext cx="5111750" cy="3060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47FD50-E168-435D-8AFA-418B762F8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54" y="344157"/>
            <a:ext cx="4493141" cy="3084843"/>
          </a:xfrm>
          <a:prstGeom prst="rect">
            <a:avLst/>
          </a:prstGeom>
        </p:spPr>
      </p:pic>
      <p:sp>
        <p:nvSpPr>
          <p:cNvPr id="5" name="Arrow: Curved Down 4">
            <a:extLst>
              <a:ext uri="{FF2B5EF4-FFF2-40B4-BE49-F238E27FC236}">
                <a16:creationId xmlns:a16="http://schemas.microsoft.com/office/drawing/2014/main" id="{53A366CC-154A-4B8E-AB98-93B7DE519FC4}"/>
              </a:ext>
            </a:extLst>
          </p:cNvPr>
          <p:cNvSpPr/>
          <p:nvPr/>
        </p:nvSpPr>
        <p:spPr>
          <a:xfrm>
            <a:off x="5092700" y="457200"/>
            <a:ext cx="1511300" cy="863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9732EE-DCB4-4E73-A398-EEA43903CB5F}"/>
              </a:ext>
            </a:extLst>
          </p:cNvPr>
          <p:cNvSpPr txBox="1"/>
          <p:nvPr/>
        </p:nvSpPr>
        <p:spPr>
          <a:xfrm>
            <a:off x="2781300" y="4787900"/>
            <a:ext cx="749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go on the Internet after dinner.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B6F4E4-E312-492D-9988-822E3FF6D000}"/>
              </a:ext>
            </a:extLst>
          </p:cNvPr>
          <p:cNvSpPr/>
          <p:nvPr/>
        </p:nvSpPr>
        <p:spPr>
          <a:xfrm>
            <a:off x="7477602" y="701833"/>
            <a:ext cx="774571" cy="1032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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41EEA7-4034-4AFD-A82D-D951940C0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381000"/>
            <a:ext cx="4851400" cy="400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DF43FF-BF3D-4BBB-86F8-8B848F7B3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2" y="381000"/>
            <a:ext cx="5118098" cy="3617185"/>
          </a:xfrm>
          <a:prstGeom prst="rect">
            <a:avLst/>
          </a:prstGeom>
        </p:spPr>
      </p:pic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3AA2F446-6156-4E6C-BE61-DB383F2C8DFE}"/>
              </a:ext>
            </a:extLst>
          </p:cNvPr>
          <p:cNvSpPr/>
          <p:nvPr/>
        </p:nvSpPr>
        <p:spPr>
          <a:xfrm flipH="1">
            <a:off x="5257800" y="787400"/>
            <a:ext cx="24257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1D4EEA-829D-47B7-9B08-6484F0B7D58F}"/>
              </a:ext>
            </a:extLst>
          </p:cNvPr>
          <p:cNvSpPr txBox="1"/>
          <p:nvPr/>
        </p:nvSpPr>
        <p:spPr>
          <a:xfrm>
            <a:off x="1854200" y="47879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have a shower before I go to sleep.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303D73-9F1E-41C5-A682-1CDE974268B8}"/>
              </a:ext>
            </a:extLst>
          </p:cNvPr>
          <p:cNvSpPr/>
          <p:nvPr/>
        </p:nvSpPr>
        <p:spPr>
          <a:xfrm>
            <a:off x="794704" y="1438433"/>
            <a:ext cx="703896" cy="1032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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83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Ojdanić</dc:creator>
  <cp:lastModifiedBy>Amela Ojdanić</cp:lastModifiedBy>
  <cp:revision>8</cp:revision>
  <dcterms:created xsi:type="dcterms:W3CDTF">2020-02-28T19:37:00Z</dcterms:created>
  <dcterms:modified xsi:type="dcterms:W3CDTF">2020-03-02T14:46:37Z</dcterms:modified>
</cp:coreProperties>
</file>