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78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31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0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4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8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1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2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80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1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7254-FD47-4A80-A075-5B0AF072A1A8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46849-A0C7-4776-97CC-B9D3F912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89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 SURPRISE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IZNENAĐENJE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77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38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NEW WORDS (NOVE RIJEČI)</a:t>
            </a:r>
            <a:endParaRPr lang="en-GB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38" y="1193430"/>
            <a:ext cx="1521372" cy="1521372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11614" y="1193430"/>
            <a:ext cx="5142186" cy="4983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A TEDDY    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A BALL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A KITE</a:t>
            </a:r>
            <a:endParaRPr lang="en-GB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300" y="1064666"/>
            <a:ext cx="1560294" cy="15602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255" y="3419501"/>
            <a:ext cx="1755228" cy="234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7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96" y="1295446"/>
            <a:ext cx="2441028" cy="1429357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204952"/>
            <a:ext cx="5181600" cy="597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A TRAIN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A DOLL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A GAME</a:t>
            </a:r>
            <a:endParaRPr lang="en-GB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972" y="549162"/>
            <a:ext cx="1715409" cy="217564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87" y="3574831"/>
            <a:ext cx="2546029" cy="190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HOW OLD ARE YOU? (KOLIKO IMAŠ GODINA?)</a:t>
            </a:r>
            <a:endParaRPr lang="en-GB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138" y="1825625"/>
            <a:ext cx="3477723" cy="4351338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 AM SIX.</a:t>
            </a:r>
          </a:p>
          <a:p>
            <a:pPr marL="0" indent="0">
              <a:buNone/>
            </a:pPr>
            <a:r>
              <a:rPr lang="hr-HR" dirty="0" smtClean="0"/>
              <a:t>I AM SEVEN.</a:t>
            </a:r>
          </a:p>
          <a:p>
            <a:pPr marL="0" indent="0">
              <a:buNone/>
            </a:pPr>
            <a:r>
              <a:rPr lang="hr-HR" dirty="0" smtClean="0"/>
              <a:t>I AM EIGHT.</a:t>
            </a:r>
          </a:p>
          <a:p>
            <a:pPr marL="0" indent="0">
              <a:buNone/>
            </a:pPr>
            <a:r>
              <a:rPr lang="hr-HR" dirty="0" smtClean="0"/>
              <a:t>I AM SIX AND A HALF.</a:t>
            </a:r>
          </a:p>
          <a:p>
            <a:pPr marL="0" indent="0">
              <a:buNone/>
            </a:pPr>
            <a:r>
              <a:rPr lang="hr-HR" dirty="0" smtClean="0"/>
              <a:t>I AM SEVEN AND A HALF.</a:t>
            </a:r>
          </a:p>
          <a:p>
            <a:pPr marL="0" indent="0">
              <a:buNone/>
            </a:pPr>
            <a:r>
              <a:rPr lang="hr-HR" dirty="0" smtClean="0"/>
              <a:t>I AM EIGHT AND A HALF.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92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65</Words>
  <Application>Microsoft Office PowerPoint</Application>
  <PresentationFormat>Široki zaslon</PresentationFormat>
  <Paragraphs>26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A SURPRISE</vt:lpstr>
      <vt:lpstr>NEW WORDS (NOVE RIJEČI)</vt:lpstr>
      <vt:lpstr>PowerPoint prezentacija</vt:lpstr>
      <vt:lpstr>HOW OLD ARE YOU? (KOLIKO IMAŠ GODINA?)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SURPRISE</dc:title>
  <dc:creator>Nina Čalić</dc:creator>
  <cp:lastModifiedBy>Nina Čalić</cp:lastModifiedBy>
  <cp:revision>3</cp:revision>
  <dcterms:created xsi:type="dcterms:W3CDTF">2020-05-19T10:01:52Z</dcterms:created>
  <dcterms:modified xsi:type="dcterms:W3CDTF">2020-05-19T10:20:07Z</dcterms:modified>
</cp:coreProperties>
</file>