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3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4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8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14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60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90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30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9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3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33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438F-8435-4D87-90BA-499F177B210C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DACBB-3956-4E2B-AE95-CBFF4AC7D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8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sl.writingexercises.co.uk/food-word-mix-1.php" TargetMode="External"/><Relationship Id="rId2" Type="http://schemas.openxmlformats.org/officeDocument/2006/relationships/hyperlink" Target="https://agendaweb.org/exercises/vocabulary/food/food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FOOD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0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220717"/>
            <a:ext cx="5157787" cy="66215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We drink</a:t>
            </a:r>
            <a:endParaRPr lang="en-GB" sz="36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220717"/>
            <a:ext cx="5183188" cy="66215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We eat</a:t>
            </a:r>
            <a:endParaRPr lang="en-GB" sz="36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997575" y="882870"/>
            <a:ext cx="6063045" cy="58174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 sandwich                    toast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jam                   butter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chicken                   spaghetti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salad                                             </a:t>
            </a:r>
          </a:p>
          <a:p>
            <a:pPr marL="0" indent="0">
              <a:buNone/>
            </a:pPr>
            <a:r>
              <a:rPr lang="en-GB" dirty="0" smtClean="0"/>
              <a:t>                           soup      eggs         sausages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                            </a:t>
            </a:r>
          </a:p>
          <a:p>
            <a:endParaRPr lang="en-GB" dirty="0" smtClean="0"/>
          </a:p>
          <a:p>
            <a:endParaRPr lang="hr-HR" dirty="0" smtClean="0"/>
          </a:p>
          <a:p>
            <a:endParaRPr lang="en-GB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126124" y="1103586"/>
            <a:ext cx="5871451" cy="5086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water                         tea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orange juice                 coffee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cocoa                                milk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8" name="Rezervirano mjesto sadržaj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382" y="1103586"/>
            <a:ext cx="1540147" cy="867103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787" y="1103586"/>
            <a:ext cx="1589506" cy="113914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84" y="2242732"/>
            <a:ext cx="1132490" cy="113249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74" y="2580378"/>
            <a:ext cx="1450020" cy="812011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382" y="3912714"/>
            <a:ext cx="1303776" cy="869728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974" y="3870908"/>
            <a:ext cx="1592975" cy="122659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49" y="991260"/>
            <a:ext cx="1035289" cy="775468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79" y="657138"/>
            <a:ext cx="1112835" cy="1091506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194" y="2184253"/>
            <a:ext cx="1241628" cy="1034420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575" y="2146969"/>
            <a:ext cx="1545021" cy="866817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915" y="3392389"/>
            <a:ext cx="1015694" cy="1526316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844" y="3375222"/>
            <a:ext cx="1371600" cy="771525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524" y="5220612"/>
            <a:ext cx="909929" cy="1177827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726" y="5723964"/>
            <a:ext cx="1126455" cy="751557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888" y="5712228"/>
            <a:ext cx="1153291" cy="768380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775" y="5816191"/>
            <a:ext cx="1122455" cy="74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1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Let’s</a:t>
            </a:r>
            <a:r>
              <a:rPr lang="hr-HR" dirty="0" smtClean="0"/>
              <a:t> do some </a:t>
            </a:r>
            <a:r>
              <a:rPr lang="hr-HR" dirty="0" err="1" smtClean="0"/>
              <a:t>exercises</a:t>
            </a:r>
            <a:r>
              <a:rPr lang="hr-HR" dirty="0" smtClean="0"/>
              <a:t>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>
                <a:hlinkClick r:id="rId2"/>
              </a:rPr>
              <a:t>https://agendaweb.org/exercises/vocabulary/food/food-1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>
                <a:hlinkClick r:id="rId3"/>
              </a:rPr>
              <a:t>https://esl.writingexercises.co.uk/food-word-mix-1.php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</Words>
  <Application>Microsoft Office PowerPoint</Application>
  <PresentationFormat>Široki zaslon</PresentationFormat>
  <Paragraphs>32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FOOD</vt:lpstr>
      <vt:lpstr>PowerPoint prezentacija</vt:lpstr>
      <vt:lpstr>Let’s do some exercises: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</dc:title>
  <dc:creator>Nina Čalić</dc:creator>
  <cp:lastModifiedBy>Nina Čalić</cp:lastModifiedBy>
  <cp:revision>6</cp:revision>
  <dcterms:created xsi:type="dcterms:W3CDTF">2020-04-08T06:52:01Z</dcterms:created>
  <dcterms:modified xsi:type="dcterms:W3CDTF">2020-04-08T07:30:59Z</dcterms:modified>
</cp:coreProperties>
</file>