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4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4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3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0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49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1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7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0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CF48-6F7A-4875-A4D3-C2ABDD51F988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F8E4-42B1-4049-9AC7-127DCA5C5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7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Irregular comparison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good – better – the best</a:t>
            </a:r>
          </a:p>
          <a:p>
            <a:r>
              <a:rPr lang="en-GB" sz="4000" dirty="0" smtClean="0">
                <a:solidFill>
                  <a:srgbClr val="FF0000"/>
                </a:solidFill>
              </a:rPr>
              <a:t>bad – worse – the worst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and BAD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34662"/>
            <a:ext cx="10515600" cy="52026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Tom is a </a:t>
            </a:r>
            <a:r>
              <a:rPr lang="en-GB" dirty="0" smtClean="0">
                <a:solidFill>
                  <a:srgbClr val="FF0000"/>
                </a:solidFill>
              </a:rPr>
              <a:t>good </a:t>
            </a:r>
            <a:r>
              <a:rPr lang="en-GB" dirty="0" smtClean="0"/>
              <a:t>swimmer.</a:t>
            </a:r>
          </a:p>
          <a:p>
            <a:pPr marL="0" indent="0">
              <a:buNone/>
            </a:pPr>
            <a:r>
              <a:rPr lang="en-GB" dirty="0" smtClean="0"/>
              <a:t>His brother, Peter, is a </a:t>
            </a:r>
            <a:r>
              <a:rPr lang="en-GB" dirty="0" smtClean="0">
                <a:solidFill>
                  <a:srgbClr val="FF0000"/>
                </a:solidFill>
              </a:rPr>
              <a:t>better</a:t>
            </a:r>
            <a:r>
              <a:rPr lang="en-GB" dirty="0" smtClean="0"/>
              <a:t> swimmer </a:t>
            </a:r>
            <a:r>
              <a:rPr lang="en-GB" b="1" u="sng" dirty="0" smtClean="0"/>
              <a:t>than</a:t>
            </a:r>
            <a:r>
              <a:rPr lang="en-GB" dirty="0" smtClean="0"/>
              <a:t> Tom.</a:t>
            </a:r>
          </a:p>
          <a:p>
            <a:pPr marL="0" indent="0">
              <a:buNone/>
            </a:pPr>
            <a:r>
              <a:rPr lang="en-GB" dirty="0" smtClean="0"/>
              <a:t>Peter is </a:t>
            </a:r>
            <a:r>
              <a:rPr lang="en-GB" dirty="0" smtClean="0">
                <a:solidFill>
                  <a:srgbClr val="FF0000"/>
                </a:solidFill>
              </a:rPr>
              <a:t>the best </a:t>
            </a:r>
            <a:r>
              <a:rPr lang="en-GB" dirty="0" smtClean="0"/>
              <a:t>swimmer in Tom’s family.</a:t>
            </a:r>
          </a:p>
          <a:p>
            <a:pPr marL="0" indent="0">
              <a:buNone/>
            </a:pPr>
            <a:r>
              <a:rPr lang="en-GB" b="1" dirty="0" smtClean="0"/>
              <a:t>good – better (than) – the best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Sue is a </a:t>
            </a:r>
            <a:r>
              <a:rPr lang="en-GB" dirty="0" smtClean="0">
                <a:solidFill>
                  <a:srgbClr val="FF0000"/>
                </a:solidFill>
              </a:rPr>
              <a:t>bad </a:t>
            </a:r>
            <a:r>
              <a:rPr lang="en-GB" dirty="0" smtClean="0"/>
              <a:t> singer.</a:t>
            </a:r>
          </a:p>
          <a:p>
            <a:pPr marL="0" indent="0">
              <a:buNone/>
            </a:pPr>
            <a:r>
              <a:rPr lang="en-GB" dirty="0" smtClean="0"/>
              <a:t>Tom is a </a:t>
            </a:r>
            <a:r>
              <a:rPr lang="en-GB" dirty="0" smtClean="0">
                <a:solidFill>
                  <a:srgbClr val="FF0000"/>
                </a:solidFill>
              </a:rPr>
              <a:t>worse</a:t>
            </a:r>
            <a:r>
              <a:rPr lang="en-GB" dirty="0" smtClean="0"/>
              <a:t> singer than Sue.</a:t>
            </a:r>
          </a:p>
          <a:p>
            <a:pPr marL="0" indent="0">
              <a:buNone/>
            </a:pPr>
            <a:r>
              <a:rPr lang="en-GB" dirty="0" smtClean="0"/>
              <a:t>Tom is </a:t>
            </a:r>
            <a:r>
              <a:rPr lang="en-GB" dirty="0" smtClean="0">
                <a:solidFill>
                  <a:srgbClr val="FF0000"/>
                </a:solidFill>
              </a:rPr>
              <a:t>the worst </a:t>
            </a:r>
            <a:r>
              <a:rPr lang="en-GB" dirty="0" smtClean="0"/>
              <a:t>singer in the choir. </a:t>
            </a:r>
          </a:p>
          <a:p>
            <a:pPr marL="0" indent="0">
              <a:buNone/>
            </a:pPr>
            <a:r>
              <a:rPr lang="en-GB" b="1" dirty="0" smtClean="0"/>
              <a:t>bad – worse (than) – the worst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10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85</Words>
  <Application>Microsoft Office PowerPoint</Application>
  <PresentationFormat>Široki zaslon</PresentationFormat>
  <Paragraphs>13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Irregular comparison</vt:lpstr>
      <vt:lpstr>GOOD and BAD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comparison</dc:title>
  <dc:creator>Nina Čalić</dc:creator>
  <cp:lastModifiedBy>Nina Čalić</cp:lastModifiedBy>
  <cp:revision>4</cp:revision>
  <dcterms:created xsi:type="dcterms:W3CDTF">2020-05-17T17:55:42Z</dcterms:created>
  <dcterms:modified xsi:type="dcterms:W3CDTF">2020-05-17T19:07:40Z</dcterms:modified>
</cp:coreProperties>
</file>