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5112-C2F2-4DBF-97DC-DA52C2D4C26E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5E4-33D0-4DB6-822B-4A8764387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214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5112-C2F2-4DBF-97DC-DA52C2D4C26E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5E4-33D0-4DB6-822B-4A8764387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69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5112-C2F2-4DBF-97DC-DA52C2D4C26E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5E4-33D0-4DB6-822B-4A8764387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999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5112-C2F2-4DBF-97DC-DA52C2D4C26E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5E4-33D0-4DB6-822B-4A8764387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205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5112-C2F2-4DBF-97DC-DA52C2D4C26E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5E4-33D0-4DB6-822B-4A8764387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51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5112-C2F2-4DBF-97DC-DA52C2D4C26E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5E4-33D0-4DB6-822B-4A8764387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850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5112-C2F2-4DBF-97DC-DA52C2D4C26E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5E4-33D0-4DB6-822B-4A8764387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027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5112-C2F2-4DBF-97DC-DA52C2D4C26E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5E4-33D0-4DB6-822B-4A8764387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03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5112-C2F2-4DBF-97DC-DA52C2D4C26E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5E4-33D0-4DB6-822B-4A8764387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021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5112-C2F2-4DBF-97DC-DA52C2D4C26E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5E4-33D0-4DB6-822B-4A8764387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304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85112-C2F2-4DBF-97DC-DA52C2D4C26E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5D5E4-33D0-4DB6-822B-4A8764387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638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GB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GB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85112-C2F2-4DBF-97DC-DA52C2D4C26E}" type="datetimeFigureOut">
              <a:rPr lang="en-GB" smtClean="0"/>
              <a:t>13/09/2020</a:t>
            </a:fld>
            <a:endParaRPr lang="en-GB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5D5E4-33D0-4DB6-822B-4A87643872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71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Meet the bloggers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1471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62" y="297433"/>
            <a:ext cx="11524593" cy="636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577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396656"/>
            <a:ext cx="10515600" cy="218199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Try to guess the answers</a:t>
            </a:r>
            <a:r>
              <a:rPr lang="hr-HR" sz="3600" b="1" dirty="0" smtClean="0"/>
              <a:t>.</a:t>
            </a:r>
            <a:endParaRPr lang="en-GB" sz="3600" b="1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77235869"/>
              </p:ext>
            </p:extLst>
          </p:nvPr>
        </p:nvGraphicFramePr>
        <p:xfrm>
          <a:off x="189462" y="1759011"/>
          <a:ext cx="7504110" cy="4168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822">
                  <a:extLst>
                    <a:ext uri="{9D8B030D-6E8A-4147-A177-3AD203B41FA5}">
                      <a16:colId xmlns:a16="http://schemas.microsoft.com/office/drawing/2014/main" val="2946041519"/>
                    </a:ext>
                  </a:extLst>
                </a:gridCol>
                <a:gridCol w="1500822">
                  <a:extLst>
                    <a:ext uri="{9D8B030D-6E8A-4147-A177-3AD203B41FA5}">
                      <a16:colId xmlns:a16="http://schemas.microsoft.com/office/drawing/2014/main" val="1271128507"/>
                    </a:ext>
                  </a:extLst>
                </a:gridCol>
                <a:gridCol w="1500822">
                  <a:extLst>
                    <a:ext uri="{9D8B030D-6E8A-4147-A177-3AD203B41FA5}">
                      <a16:colId xmlns:a16="http://schemas.microsoft.com/office/drawing/2014/main" val="3711434819"/>
                    </a:ext>
                  </a:extLst>
                </a:gridCol>
                <a:gridCol w="1500822">
                  <a:extLst>
                    <a:ext uri="{9D8B030D-6E8A-4147-A177-3AD203B41FA5}">
                      <a16:colId xmlns:a16="http://schemas.microsoft.com/office/drawing/2014/main" val="3007554613"/>
                    </a:ext>
                  </a:extLst>
                </a:gridCol>
                <a:gridCol w="1500822">
                  <a:extLst>
                    <a:ext uri="{9D8B030D-6E8A-4147-A177-3AD203B41FA5}">
                      <a16:colId xmlns:a16="http://schemas.microsoft.com/office/drawing/2014/main" val="969236932"/>
                    </a:ext>
                  </a:extLst>
                </a:gridCol>
              </a:tblGrid>
              <a:tr h="455190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Molly</a:t>
                      </a:r>
                      <a:r>
                        <a:rPr lang="hr-HR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Manaia</a:t>
                      </a:r>
                      <a:r>
                        <a:rPr lang="hr-HR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Holden</a:t>
                      </a:r>
                      <a:r>
                        <a:rPr lang="hr-HR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Dylan</a:t>
                      </a:r>
                      <a:r>
                        <a:rPr lang="hr-HR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Mangai</a:t>
                      </a:r>
                      <a:r>
                        <a:rPr lang="hr-HR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789259"/>
                  </a:ext>
                </a:extLst>
              </a:tr>
              <a:tr h="371363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endParaRPr lang="hr-HR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8837320"/>
                  </a:ext>
                </a:extLst>
              </a:tr>
            </a:tbl>
          </a:graphicData>
        </a:graphic>
      </p:graphicFrame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7693572" y="819806"/>
            <a:ext cx="4272456" cy="5833241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en-GB" dirty="0" smtClean="0"/>
              <a:t>How old is he/she?</a:t>
            </a:r>
          </a:p>
          <a:p>
            <a:pPr marL="0" indent="0">
              <a:buNone/>
            </a:pPr>
            <a:r>
              <a:rPr lang="en-GB" dirty="0" smtClean="0"/>
              <a:t>Where is he/she from?</a:t>
            </a:r>
          </a:p>
          <a:p>
            <a:pPr marL="0" indent="0">
              <a:buNone/>
            </a:pPr>
            <a:r>
              <a:rPr lang="en-GB" dirty="0" smtClean="0"/>
              <a:t>What does he/she look like?</a:t>
            </a:r>
          </a:p>
          <a:p>
            <a:pPr marL="0" indent="0">
              <a:buNone/>
            </a:pPr>
            <a:r>
              <a:rPr lang="en-GB" dirty="0" smtClean="0"/>
              <a:t>What is he/she like?</a:t>
            </a:r>
          </a:p>
          <a:p>
            <a:pPr marL="0" indent="0">
              <a:buNone/>
            </a:pPr>
            <a:r>
              <a:rPr lang="en-GB" dirty="0" smtClean="0"/>
              <a:t>What hobbies has he/she got?</a:t>
            </a:r>
            <a:endParaRPr lang="en-GB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79" y="2619556"/>
            <a:ext cx="1414797" cy="1549538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176" y="2725328"/>
            <a:ext cx="1395099" cy="1443766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968" y="2766959"/>
            <a:ext cx="1395099" cy="1380414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3823" y="2826066"/>
            <a:ext cx="1374957" cy="1463094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3536" y="2826066"/>
            <a:ext cx="1370190" cy="1631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999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126125"/>
            <a:ext cx="10515600" cy="520262"/>
          </a:xfrm>
        </p:spPr>
        <p:txBody>
          <a:bodyPr>
            <a:noAutofit/>
          </a:bodyPr>
          <a:lstStyle/>
          <a:p>
            <a:r>
              <a:rPr lang="en-GB" sz="2800" b="1" dirty="0" smtClean="0"/>
              <a:t>Check your answers</a:t>
            </a:r>
            <a:endParaRPr lang="en-GB" sz="2800" b="1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903" y="646387"/>
            <a:ext cx="11177752" cy="6211614"/>
          </a:xfrm>
        </p:spPr>
      </p:pic>
    </p:spTree>
    <p:extLst>
      <p:ext uri="{BB962C8B-B14F-4D97-AF65-F5344CB8AC3E}">
        <p14:creationId xmlns:p14="http://schemas.microsoft.com/office/powerpoint/2010/main" val="240392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0738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Vocabulary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88730" y="1062201"/>
            <a:ext cx="5620655" cy="563869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high-top fade cut (hair)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</a:t>
            </a:r>
            <a:r>
              <a:rPr lang="en-GB" dirty="0" smtClean="0"/>
              <a:t>plaits 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287813" y="365125"/>
            <a:ext cx="5181600" cy="6219223"/>
          </a:xfrm>
        </p:spPr>
        <p:txBody>
          <a:bodyPr/>
          <a:lstStyle/>
          <a:p>
            <a:pPr marL="0" indent="0">
              <a:buNone/>
            </a:pPr>
            <a:r>
              <a:rPr lang="hr-HR" dirty="0" err="1" smtClean="0"/>
              <a:t>cheerful</a:t>
            </a:r>
            <a:r>
              <a:rPr lang="hr-HR" dirty="0" smtClean="0"/>
              <a:t>, </a:t>
            </a:r>
            <a:r>
              <a:rPr lang="hr-HR" dirty="0" err="1" smtClean="0"/>
              <a:t>adj</a:t>
            </a:r>
            <a:r>
              <a:rPr lang="hr-HR" dirty="0" smtClean="0"/>
              <a:t>. /ˈ</a:t>
            </a:r>
            <a:r>
              <a:rPr lang="hr-HR" dirty="0" err="1" smtClean="0"/>
              <a:t>tʃɪəfʊ</a:t>
            </a:r>
            <a:r>
              <a:rPr lang="hr-HR" dirty="0" smtClean="0"/>
              <a:t>/ veseo</a:t>
            </a:r>
          </a:p>
          <a:p>
            <a:pPr marL="0" indent="0">
              <a:buNone/>
            </a:pPr>
            <a:r>
              <a:rPr lang="hr-HR" dirty="0" err="1" smtClean="0"/>
              <a:t>skilful</a:t>
            </a:r>
            <a:r>
              <a:rPr lang="hr-HR" dirty="0" smtClean="0"/>
              <a:t>, </a:t>
            </a:r>
            <a:r>
              <a:rPr lang="hr-HR" dirty="0" err="1" smtClean="0"/>
              <a:t>adj</a:t>
            </a:r>
            <a:r>
              <a:rPr lang="hr-HR" dirty="0" smtClean="0"/>
              <a:t>.  /ˈ</a:t>
            </a:r>
            <a:r>
              <a:rPr lang="hr-HR" dirty="0" err="1" smtClean="0"/>
              <a:t>skɪlfʊl</a:t>
            </a:r>
            <a:r>
              <a:rPr lang="hr-HR" dirty="0" smtClean="0"/>
              <a:t>/ vješt</a:t>
            </a:r>
          </a:p>
          <a:p>
            <a:pPr marL="0" indent="0">
              <a:buNone/>
            </a:pPr>
            <a:r>
              <a:rPr lang="hr-HR" dirty="0" err="1" smtClean="0"/>
              <a:t>generous</a:t>
            </a:r>
            <a:r>
              <a:rPr lang="hr-HR" dirty="0" smtClean="0"/>
              <a:t>, </a:t>
            </a:r>
            <a:r>
              <a:rPr lang="hr-HR" dirty="0" err="1" smtClean="0"/>
              <a:t>adj</a:t>
            </a:r>
            <a:r>
              <a:rPr lang="hr-HR" dirty="0" smtClean="0"/>
              <a:t>. /ˈ</a:t>
            </a:r>
            <a:r>
              <a:rPr lang="hr-HR" dirty="0" err="1" smtClean="0"/>
              <a:t>dʒɛn</a:t>
            </a:r>
            <a:r>
              <a:rPr lang="hr-HR" dirty="0" smtClean="0"/>
              <a:t>(ə)</a:t>
            </a:r>
            <a:r>
              <a:rPr lang="hr-HR" dirty="0" err="1" smtClean="0"/>
              <a:t>rəs</a:t>
            </a:r>
            <a:r>
              <a:rPr lang="hr-HR" dirty="0" smtClean="0"/>
              <a:t>/ darežljiv</a:t>
            </a:r>
          </a:p>
          <a:p>
            <a:pPr marL="0" indent="0">
              <a:buNone/>
            </a:pPr>
            <a:r>
              <a:rPr lang="hr-HR" dirty="0" err="1" smtClean="0"/>
              <a:t>reliable</a:t>
            </a:r>
            <a:r>
              <a:rPr lang="hr-HR" dirty="0" smtClean="0"/>
              <a:t>, </a:t>
            </a:r>
            <a:r>
              <a:rPr lang="hr-HR" dirty="0" err="1" smtClean="0"/>
              <a:t>adj</a:t>
            </a:r>
            <a:r>
              <a:rPr lang="hr-HR" dirty="0" smtClean="0"/>
              <a:t>. /</a:t>
            </a:r>
            <a:r>
              <a:rPr lang="hr-HR" dirty="0" err="1" smtClean="0"/>
              <a:t>rɪˈlʌɪəb</a:t>
            </a:r>
            <a:r>
              <a:rPr lang="hr-HR" dirty="0" smtClean="0"/>
              <a:t>(ə)l/ pouzdan</a:t>
            </a:r>
          </a:p>
          <a:p>
            <a:pPr marL="0" indent="0">
              <a:buNone/>
            </a:pPr>
            <a:r>
              <a:rPr lang="hr-HR" dirty="0" err="1" smtClean="0"/>
              <a:t>mindful</a:t>
            </a:r>
            <a:r>
              <a:rPr lang="hr-HR" dirty="0" smtClean="0"/>
              <a:t>, </a:t>
            </a:r>
            <a:r>
              <a:rPr lang="hr-HR" dirty="0" err="1" smtClean="0"/>
              <a:t>adj</a:t>
            </a:r>
            <a:r>
              <a:rPr lang="hr-HR" dirty="0" smtClean="0"/>
              <a:t>.  /ˈ</a:t>
            </a:r>
            <a:r>
              <a:rPr lang="hr-HR" dirty="0" err="1" smtClean="0"/>
              <a:t>mʌɪn</a:t>
            </a:r>
            <a:r>
              <a:rPr lang="hr-HR" dirty="0" smtClean="0"/>
              <a:t>(d)</a:t>
            </a:r>
            <a:r>
              <a:rPr lang="hr-HR" dirty="0" err="1" smtClean="0"/>
              <a:t>fʊl</a:t>
            </a:r>
            <a:r>
              <a:rPr lang="hr-HR" dirty="0" smtClean="0"/>
              <a:t>/ promišljen</a:t>
            </a:r>
          </a:p>
          <a:p>
            <a:pPr marL="0" indent="0">
              <a:buNone/>
            </a:pPr>
            <a:r>
              <a:rPr lang="hr-HR" dirty="0" smtClean="0"/>
              <a:t>podcast (</a:t>
            </a:r>
            <a:r>
              <a:rPr lang="hr-HR" dirty="0" err="1" smtClean="0"/>
              <a:t>noun</a:t>
            </a:r>
            <a:r>
              <a:rPr lang="hr-HR" dirty="0" smtClean="0"/>
              <a:t>) /ˈ</a:t>
            </a:r>
            <a:r>
              <a:rPr lang="hr-HR" dirty="0" err="1" smtClean="0"/>
              <a:t>pɒdkɑːst</a:t>
            </a:r>
            <a:r>
              <a:rPr lang="hr-HR" dirty="0" smtClean="0"/>
              <a:t>/ datoteka s audio ili audio-video zapisom koja se dijeli putem interneta</a:t>
            </a:r>
          </a:p>
          <a:p>
            <a:pPr marL="0" indent="0">
              <a:buNone/>
            </a:pPr>
            <a:r>
              <a:rPr lang="hr-HR" dirty="0" err="1" smtClean="0"/>
              <a:t>weave</a:t>
            </a:r>
            <a:r>
              <a:rPr lang="hr-HR" dirty="0" smtClean="0"/>
              <a:t> (</a:t>
            </a:r>
            <a:r>
              <a:rPr lang="hr-HR" dirty="0" err="1" smtClean="0"/>
              <a:t>verb</a:t>
            </a:r>
            <a:r>
              <a:rPr lang="hr-HR" dirty="0" smtClean="0"/>
              <a:t>) /</a:t>
            </a:r>
            <a:r>
              <a:rPr lang="hr-HR" dirty="0" err="1" smtClean="0"/>
              <a:t>wi:v</a:t>
            </a:r>
            <a:r>
              <a:rPr lang="hr-HR" dirty="0" smtClean="0"/>
              <a:t>/ tkati</a:t>
            </a:r>
            <a:endParaRPr lang="hr-HR" dirty="0"/>
          </a:p>
        </p:txBody>
      </p:sp>
      <p:pic>
        <p:nvPicPr>
          <p:cNvPr id="1026" name="Picture 2" descr="50 Elegant Taper Fade Haircuts: For Clean-Cut Gen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891" y="1062201"/>
            <a:ext cx="1790700" cy="255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air, long and plaits - image #4130830 on Favim.c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179" y="3881550"/>
            <a:ext cx="1778886" cy="2317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14783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126</Words>
  <Application>Microsoft Office PowerPoint</Application>
  <PresentationFormat>Široki zaslon</PresentationFormat>
  <Paragraphs>35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sustava Office</vt:lpstr>
      <vt:lpstr>Meet the bloggers</vt:lpstr>
      <vt:lpstr>PowerPoint prezentacija</vt:lpstr>
      <vt:lpstr>Try to guess the answers.</vt:lpstr>
      <vt:lpstr>Check your answers</vt:lpstr>
      <vt:lpstr>Vocabulary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 the bloggers</dc:title>
  <dc:creator>Nina Čalić</dc:creator>
  <cp:lastModifiedBy>Nina Čalić</cp:lastModifiedBy>
  <cp:revision>11</cp:revision>
  <dcterms:created xsi:type="dcterms:W3CDTF">2020-09-12T10:34:15Z</dcterms:created>
  <dcterms:modified xsi:type="dcterms:W3CDTF">2020-09-13T13:58:00Z</dcterms:modified>
</cp:coreProperties>
</file>