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22148-B1DF-44B1-A801-785C8EFEA39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14DC-A47B-47AD-90B7-F118F4565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1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E14DC-A47B-47AD-90B7-F118F45656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4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In </a:t>
            </a:r>
            <a:r>
              <a:rPr lang="hr-HR" dirty="0" err="1" smtClean="0"/>
              <a:t>subject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we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want</a:t>
            </a:r>
            <a:r>
              <a:rPr lang="hr-HR" baseline="0" dirty="0" smtClean="0"/>
              <a:t> to </a:t>
            </a:r>
            <a:r>
              <a:rPr lang="hr-HR" baseline="0" dirty="0" err="1" smtClean="0"/>
              <a:t>find</a:t>
            </a:r>
            <a:r>
              <a:rPr lang="hr-HR" baseline="0" dirty="0" smtClean="0"/>
              <a:t> </a:t>
            </a:r>
            <a:r>
              <a:rPr lang="hr-HR" baseline="0" dirty="0" err="1" smtClean="0"/>
              <a:t>information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about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the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subject</a:t>
            </a:r>
            <a:r>
              <a:rPr lang="hr-HR" baseline="0" dirty="0" smtClean="0"/>
              <a:t>. </a:t>
            </a:r>
            <a:r>
              <a:rPr lang="hr-HR" baseline="0" dirty="0" err="1" smtClean="0"/>
              <a:t>Subject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is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always</a:t>
            </a:r>
            <a:r>
              <a:rPr lang="hr-HR" baseline="0" dirty="0" smtClean="0"/>
              <a:t> at </a:t>
            </a:r>
            <a:r>
              <a:rPr lang="hr-HR" baseline="0" dirty="0" err="1" smtClean="0"/>
              <a:t>the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beginning</a:t>
            </a:r>
            <a:r>
              <a:rPr lang="hr-HR" baseline="0" dirty="0" smtClean="0"/>
              <a:t> </a:t>
            </a:r>
            <a:r>
              <a:rPr lang="hr-HR" baseline="0" dirty="0" err="1" smtClean="0"/>
              <a:t>of</a:t>
            </a:r>
            <a:r>
              <a:rPr lang="hr-HR" baseline="0" dirty="0" smtClean="0"/>
              <a:t> </a:t>
            </a:r>
            <a:r>
              <a:rPr lang="hr-HR" baseline="0" dirty="0" err="1" smtClean="0"/>
              <a:t>the</a:t>
            </a:r>
            <a:r>
              <a:rPr lang="hr-HR" baseline="0" dirty="0" smtClean="0"/>
              <a:t> sentence. In </a:t>
            </a:r>
            <a:r>
              <a:rPr lang="hr-HR" baseline="0" dirty="0" err="1" smtClean="0"/>
              <a:t>object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questons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we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want</a:t>
            </a:r>
            <a:r>
              <a:rPr lang="hr-HR" baseline="0" dirty="0" smtClean="0"/>
              <a:t> to </a:t>
            </a:r>
            <a:r>
              <a:rPr lang="hr-HR" baseline="0" dirty="0" err="1" smtClean="0"/>
              <a:t>find</a:t>
            </a:r>
            <a:r>
              <a:rPr lang="hr-HR" baseline="0" dirty="0" smtClean="0"/>
              <a:t> </a:t>
            </a:r>
            <a:r>
              <a:rPr lang="hr-HR" baseline="0" dirty="0" err="1" smtClean="0"/>
              <a:t>information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about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the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object</a:t>
            </a:r>
            <a:r>
              <a:rPr lang="hr-HR" baseline="0" dirty="0" smtClean="0"/>
              <a:t>. </a:t>
            </a:r>
            <a:r>
              <a:rPr lang="hr-HR" baseline="0" dirty="0" err="1" smtClean="0"/>
              <a:t>It</a:t>
            </a:r>
            <a:r>
              <a:rPr lang="hr-HR" baseline="0" dirty="0" smtClean="0"/>
              <a:t> </a:t>
            </a:r>
            <a:r>
              <a:rPr lang="hr-HR" baseline="0" dirty="0" err="1" smtClean="0"/>
              <a:t>is</a:t>
            </a:r>
            <a:r>
              <a:rPr lang="hr-HR" baseline="0" dirty="0" smtClean="0"/>
              <a:t> </a:t>
            </a:r>
            <a:r>
              <a:rPr lang="hr-HR" baseline="0" dirty="0" err="1" smtClean="0"/>
              <a:t>placed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after</a:t>
            </a:r>
            <a:r>
              <a:rPr lang="hr-HR" baseline="0" dirty="0" smtClean="0"/>
              <a:t> </a:t>
            </a:r>
            <a:r>
              <a:rPr lang="hr-HR" baseline="0" dirty="0" err="1" smtClean="0"/>
              <a:t>the</a:t>
            </a:r>
            <a:r>
              <a:rPr lang="hr-HR" baseline="0" dirty="0" smtClean="0"/>
              <a:t> </a:t>
            </a:r>
            <a:r>
              <a:rPr lang="hr-HR" baseline="0" dirty="0" err="1" smtClean="0"/>
              <a:t>verb</a:t>
            </a:r>
            <a:r>
              <a:rPr lang="hr-HR" baseline="0" dirty="0" smtClean="0"/>
              <a:t>.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E14DC-A47B-47AD-90B7-F118F45656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4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DOS/12359/14099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8000" dirty="0" smtClean="0"/>
              <a:t>Past Simple questions</a:t>
            </a:r>
            <a:endParaRPr lang="en-GB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 smtClean="0">
                <a:solidFill>
                  <a:srgbClr val="C00000"/>
                </a:solidFill>
              </a:rPr>
              <a:t>SUBJECT AND OBJECT QUESTIONS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5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75745" y="208547"/>
            <a:ext cx="4185623" cy="633664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Yes-no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03909" y="842211"/>
            <a:ext cx="5133109" cy="5767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It wasn’t easy to grow up in New Zealand.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… it … ?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Was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it easy to grow up in New Zealand?</a:t>
            </a:r>
          </a:p>
          <a:p>
            <a:pPr marL="0" indent="0">
              <a:buNone/>
            </a:pPr>
            <a:r>
              <a:rPr lang="en-GB" sz="2000" dirty="0" smtClean="0"/>
              <a:t>No, …    </a:t>
            </a:r>
          </a:p>
          <a:p>
            <a:pPr marL="0" indent="0">
              <a:buNone/>
            </a:pPr>
            <a:r>
              <a:rPr lang="en-GB" sz="2000" dirty="0" smtClean="0"/>
              <a:t>No, it wasn’t.</a:t>
            </a:r>
          </a:p>
          <a:p>
            <a:pPr marL="0" indent="0">
              <a:buNone/>
            </a:pPr>
            <a:r>
              <a:rPr lang="en-GB" sz="2000" dirty="0" smtClean="0"/>
              <a:t>My height helped me to get into basketball.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… </a:t>
            </a:r>
            <a:r>
              <a:rPr lang="en-GB" sz="2000" dirty="0" smtClean="0">
                <a:solidFill>
                  <a:schemeClr val="tx1"/>
                </a:solidFill>
              </a:rPr>
              <a:t>your height … ?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Did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/>
              <a:t>you height </a:t>
            </a:r>
            <a:r>
              <a:rPr lang="en-GB" sz="2000" b="1" dirty="0" smtClean="0">
                <a:solidFill>
                  <a:srgbClr val="C00000"/>
                </a:solidFill>
              </a:rPr>
              <a:t>help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/>
              <a:t>you to get into basketball?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Yes, …</a:t>
            </a:r>
          </a:p>
          <a:p>
            <a:pPr marL="0" indent="0">
              <a:buNone/>
            </a:pPr>
            <a:r>
              <a:rPr lang="en-GB" sz="2000" dirty="0" smtClean="0"/>
              <a:t>Yes, it did</a:t>
            </a:r>
            <a:r>
              <a:rPr lang="hr-HR" sz="2000" dirty="0" smtClean="0"/>
              <a:t>.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Was/were/</a:t>
            </a:r>
            <a:r>
              <a:rPr lang="en-GB" sz="2000" b="1" dirty="0" err="1" smtClean="0">
                <a:solidFill>
                  <a:srgbClr val="FF0000"/>
                </a:solidFill>
              </a:rPr>
              <a:t>did</a:t>
            </a:r>
            <a:r>
              <a:rPr lang="en-GB" sz="2000" b="1" dirty="0" err="1" smtClean="0"/>
              <a:t>+SUBJECT+INFINITIVE</a:t>
            </a:r>
            <a:endParaRPr lang="en-GB" sz="2000" b="1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088382" y="208547"/>
            <a:ext cx="6808649" cy="633664"/>
          </a:xfrm>
        </p:spPr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Wh</a:t>
            </a:r>
            <a:r>
              <a:rPr lang="en-GB" dirty="0" smtClean="0">
                <a:solidFill>
                  <a:srgbClr val="FF0000"/>
                </a:solidFill>
              </a:rPr>
              <a:t>-ques</a:t>
            </a:r>
            <a:r>
              <a:rPr lang="hr-HR" dirty="0" smtClean="0">
                <a:solidFill>
                  <a:srgbClr val="FF0000"/>
                </a:solidFill>
              </a:rPr>
              <a:t>ti</a:t>
            </a:r>
            <a:r>
              <a:rPr lang="en-GB" dirty="0" err="1" smtClean="0">
                <a:solidFill>
                  <a:srgbClr val="FF0000"/>
                </a:solidFill>
              </a:rPr>
              <a:t>ons</a:t>
            </a:r>
            <a:r>
              <a:rPr lang="hr-HR" dirty="0" smtClean="0">
                <a:solidFill>
                  <a:srgbClr val="FF0000"/>
                </a:solidFill>
              </a:rPr>
              <a:t>: Who, </a:t>
            </a:r>
            <a:r>
              <a:rPr lang="hr-HR" dirty="0" err="1" smtClean="0">
                <a:solidFill>
                  <a:srgbClr val="FF0000"/>
                </a:solidFill>
              </a:rPr>
              <a:t>When</a:t>
            </a:r>
            <a:r>
              <a:rPr lang="hr-HR" dirty="0" smtClean="0">
                <a:solidFill>
                  <a:srgbClr val="FF0000"/>
                </a:solidFill>
              </a:rPr>
              <a:t>, How, How </a:t>
            </a:r>
            <a:r>
              <a:rPr lang="hr-HR" dirty="0" err="1" smtClean="0">
                <a:solidFill>
                  <a:srgbClr val="FF0000"/>
                </a:solidFill>
              </a:rPr>
              <a:t>much</a:t>
            </a:r>
            <a:r>
              <a:rPr lang="hr-HR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598898" y="842211"/>
            <a:ext cx="6298133" cy="5767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 grew up in </a:t>
            </a:r>
            <a:r>
              <a:rPr lang="en-GB" b="1" u="sng" dirty="0" smtClean="0"/>
              <a:t>New Zealand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Where …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Where </a:t>
            </a:r>
            <a:r>
              <a:rPr lang="en-GB" dirty="0" smtClean="0">
                <a:solidFill>
                  <a:srgbClr val="C00000"/>
                </a:solidFill>
              </a:rPr>
              <a:t>did</a:t>
            </a:r>
            <a:r>
              <a:rPr lang="en-GB" dirty="0" smtClean="0"/>
              <a:t> you </a:t>
            </a:r>
            <a:r>
              <a:rPr lang="en-GB" dirty="0" smtClean="0">
                <a:solidFill>
                  <a:srgbClr val="C00000"/>
                </a:solidFill>
              </a:rPr>
              <a:t>grow</a:t>
            </a:r>
            <a:r>
              <a:rPr lang="en-GB" dirty="0" smtClean="0"/>
              <a:t> up?</a:t>
            </a:r>
          </a:p>
          <a:p>
            <a:pPr marL="0" indent="0">
              <a:buNone/>
            </a:pPr>
            <a:r>
              <a:rPr lang="en-GB" dirty="0" smtClean="0"/>
              <a:t>In New Zealand.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met </a:t>
            </a:r>
            <a:r>
              <a:rPr lang="en-GB" b="1" u="sng" dirty="0" smtClean="0"/>
              <a:t>my coach, Kenny McFadden </a:t>
            </a:r>
            <a:r>
              <a:rPr lang="en-GB" dirty="0" smtClean="0"/>
              <a:t>in Wellington.</a:t>
            </a:r>
          </a:p>
          <a:p>
            <a:pPr marL="0" indent="0">
              <a:buNone/>
            </a:pPr>
            <a:r>
              <a:rPr lang="en-GB" dirty="0" smtClean="0"/>
              <a:t>Who …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Who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did </a:t>
            </a:r>
            <a:r>
              <a:rPr lang="en-GB" dirty="0" smtClean="0"/>
              <a:t>you </a:t>
            </a:r>
            <a:r>
              <a:rPr lang="en-GB" dirty="0" smtClean="0">
                <a:solidFill>
                  <a:srgbClr val="C00000"/>
                </a:solidFill>
              </a:rPr>
              <a:t>meet</a:t>
            </a:r>
            <a:r>
              <a:rPr lang="en-GB" dirty="0" smtClean="0"/>
              <a:t> in Wellington?</a:t>
            </a:r>
          </a:p>
          <a:p>
            <a:pPr marL="0" indent="0">
              <a:buNone/>
            </a:pPr>
            <a:r>
              <a:rPr lang="en-GB" dirty="0" smtClean="0"/>
              <a:t>My coach, Kenny Mc Fadden.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 </a:t>
            </a:r>
            <a:r>
              <a:rPr lang="en-GB" b="1" dirty="0" smtClean="0">
                <a:solidFill>
                  <a:schemeClr val="tx1"/>
                </a:solidFill>
              </a:rPr>
              <a:t>Who/When/Why</a:t>
            </a:r>
            <a:r>
              <a:rPr lang="en-GB" b="1" dirty="0" smtClean="0">
                <a:solidFill>
                  <a:srgbClr val="FF0000"/>
                </a:solidFill>
              </a:rPr>
              <a:t>…was, </a:t>
            </a:r>
            <a:r>
              <a:rPr lang="en-GB" b="1" dirty="0" err="1" smtClean="0">
                <a:solidFill>
                  <a:srgbClr val="FF0000"/>
                </a:solidFill>
              </a:rPr>
              <a:t>were,did+</a:t>
            </a:r>
            <a:r>
              <a:rPr lang="en-GB" b="1" dirty="0" err="1" smtClean="0">
                <a:solidFill>
                  <a:schemeClr val="tx1"/>
                </a:solidFill>
              </a:rPr>
              <a:t>SUBJECT</a:t>
            </a:r>
            <a:r>
              <a:rPr lang="en-GB" b="1" dirty="0" err="1" smtClean="0"/>
              <a:t>+INFINITIVE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93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75745" y="176645"/>
            <a:ext cx="4185623" cy="665019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Subject questions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66255" y="841665"/>
            <a:ext cx="4695114" cy="562148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GB" sz="2000" b="1" u="sng" dirty="0" err="1" smtClean="0"/>
              <a:t>Manaia</a:t>
            </a:r>
            <a:r>
              <a:rPr lang="en-GB" sz="2000" dirty="0" smtClean="0"/>
              <a:t> visited </a:t>
            </a:r>
            <a:r>
              <a:rPr lang="en-GB" sz="2000" dirty="0" err="1" smtClean="0"/>
              <a:t>Hobbiton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Who </a:t>
            </a:r>
            <a:r>
              <a:rPr lang="en-GB" sz="2000" dirty="0" smtClean="0">
                <a:solidFill>
                  <a:srgbClr val="C00000"/>
                </a:solidFill>
              </a:rPr>
              <a:t>visited</a:t>
            </a:r>
            <a:r>
              <a:rPr lang="en-GB" sz="2000" dirty="0" smtClean="0"/>
              <a:t> </a:t>
            </a:r>
            <a:r>
              <a:rPr lang="en-GB" sz="2000" dirty="0" err="1" smtClean="0"/>
              <a:t>Hobbiton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u="sng" dirty="0" smtClean="0"/>
              <a:t>Active volcanoes </a:t>
            </a:r>
            <a:r>
              <a:rPr lang="en-GB" sz="2000" dirty="0" smtClean="0"/>
              <a:t>formed hot springs.</a:t>
            </a:r>
          </a:p>
          <a:p>
            <a:pPr marL="0" indent="0">
              <a:buNone/>
            </a:pPr>
            <a:r>
              <a:rPr lang="en-GB" sz="2000" dirty="0" smtClean="0"/>
              <a:t>What </a:t>
            </a:r>
            <a:r>
              <a:rPr lang="en-GB" sz="2000" dirty="0" smtClean="0">
                <a:solidFill>
                  <a:srgbClr val="C00000"/>
                </a:solidFill>
              </a:rPr>
              <a:t>formed</a:t>
            </a:r>
            <a:r>
              <a:rPr lang="en-GB" sz="2000" dirty="0" smtClean="0"/>
              <a:t> hot springs?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u="sng" dirty="0" err="1" smtClean="0"/>
              <a:t>Manaia</a:t>
            </a:r>
            <a:r>
              <a:rPr lang="en-GB" sz="2000" dirty="0" smtClean="0"/>
              <a:t> met some tourists from Dublin.</a:t>
            </a:r>
          </a:p>
          <a:p>
            <a:pPr marL="0" indent="0">
              <a:buNone/>
            </a:pPr>
            <a:r>
              <a:rPr lang="en-GB" sz="2000" dirty="0" smtClean="0"/>
              <a:t>Who </a:t>
            </a:r>
            <a:r>
              <a:rPr lang="en-GB" sz="2000" dirty="0" smtClean="0">
                <a:solidFill>
                  <a:srgbClr val="C00000"/>
                </a:solidFill>
              </a:rPr>
              <a:t>met</a:t>
            </a:r>
            <a:r>
              <a:rPr lang="en-GB" sz="2000" dirty="0" smtClean="0"/>
              <a:t> some tourists from Dublin?</a:t>
            </a:r>
            <a:endParaRPr lang="hr-HR" sz="2000" dirty="0" smtClean="0"/>
          </a:p>
          <a:p>
            <a:pPr marL="0" indent="0">
              <a:buNone/>
            </a:pPr>
            <a:r>
              <a:rPr lang="en-GB" sz="2400" dirty="0" smtClean="0"/>
              <a:t>Who/</a:t>
            </a:r>
            <a:r>
              <a:rPr lang="en-GB" sz="2400" dirty="0" err="1" smtClean="0"/>
              <a:t>What+</a:t>
            </a:r>
            <a:r>
              <a:rPr lang="en-GB" sz="2400" dirty="0" err="1" smtClean="0">
                <a:solidFill>
                  <a:srgbClr val="FF0000"/>
                </a:solidFill>
              </a:rPr>
              <a:t>Past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Simple VERB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088383" y="176645"/>
            <a:ext cx="4185618" cy="665019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Object questions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088384" y="841664"/>
            <a:ext cx="6887716" cy="580043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sz="2000" dirty="0" err="1" smtClean="0"/>
              <a:t>Manaia</a:t>
            </a:r>
            <a:r>
              <a:rPr lang="en-GB" sz="2000" dirty="0" smtClean="0"/>
              <a:t> visited </a:t>
            </a:r>
            <a:r>
              <a:rPr lang="en-GB" sz="2000" b="1" u="sng" dirty="0" err="1" smtClean="0"/>
              <a:t>Hobbiton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What </a:t>
            </a:r>
            <a:r>
              <a:rPr lang="en-GB" sz="2000" dirty="0" smtClean="0">
                <a:solidFill>
                  <a:srgbClr val="C00000"/>
                </a:solidFill>
              </a:rPr>
              <a:t>did</a:t>
            </a:r>
            <a:r>
              <a:rPr lang="en-GB" sz="2000" dirty="0" smtClean="0"/>
              <a:t> </a:t>
            </a:r>
            <a:r>
              <a:rPr lang="en-GB" sz="2000" dirty="0" err="1" smtClean="0"/>
              <a:t>Manaia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visit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Active volcanoes formed </a:t>
            </a:r>
            <a:r>
              <a:rPr lang="en-GB" sz="2000" b="1" u="sng" dirty="0" smtClean="0"/>
              <a:t>hot springs.</a:t>
            </a:r>
          </a:p>
          <a:p>
            <a:pPr marL="0" indent="0">
              <a:buNone/>
            </a:pPr>
            <a:r>
              <a:rPr lang="en-GB" sz="2000" dirty="0" smtClean="0"/>
              <a:t>What </a:t>
            </a:r>
            <a:r>
              <a:rPr lang="en-GB" sz="2000" dirty="0" smtClean="0">
                <a:solidFill>
                  <a:srgbClr val="C00000"/>
                </a:solidFill>
              </a:rPr>
              <a:t>did</a:t>
            </a:r>
            <a:r>
              <a:rPr lang="en-GB" sz="2000" dirty="0" smtClean="0"/>
              <a:t> active volcanoes </a:t>
            </a:r>
            <a:r>
              <a:rPr lang="en-GB" sz="2000" dirty="0" smtClean="0">
                <a:solidFill>
                  <a:srgbClr val="C00000"/>
                </a:solidFill>
              </a:rPr>
              <a:t>form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Manaia</a:t>
            </a:r>
            <a:r>
              <a:rPr lang="en-GB" sz="2000" dirty="0" smtClean="0"/>
              <a:t> met </a:t>
            </a:r>
            <a:r>
              <a:rPr lang="en-GB" sz="2000" b="1" u="sng" dirty="0" smtClean="0"/>
              <a:t>some tourists from Dublin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Who </a:t>
            </a:r>
            <a:r>
              <a:rPr lang="en-GB" sz="2000" dirty="0" smtClean="0">
                <a:solidFill>
                  <a:srgbClr val="C00000"/>
                </a:solidFill>
              </a:rPr>
              <a:t>did</a:t>
            </a:r>
            <a:r>
              <a:rPr lang="en-GB" sz="2000" dirty="0" smtClean="0"/>
              <a:t> </a:t>
            </a:r>
            <a:r>
              <a:rPr lang="en-GB" sz="2000" dirty="0" err="1" smtClean="0"/>
              <a:t>Manaia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meet</a:t>
            </a:r>
            <a:r>
              <a:rPr lang="en-GB" sz="2000" dirty="0" smtClean="0"/>
              <a:t>?</a:t>
            </a:r>
            <a:endParaRPr lang="hr-HR" sz="2000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en-GB" sz="2400" dirty="0" smtClean="0"/>
              <a:t>Who/</a:t>
            </a:r>
            <a:r>
              <a:rPr lang="en-GB" sz="2400" dirty="0" err="1" smtClean="0"/>
              <a:t>What+</a:t>
            </a:r>
            <a:r>
              <a:rPr lang="en-GB" sz="2400" dirty="0" err="1" smtClean="0">
                <a:solidFill>
                  <a:srgbClr val="FF0000"/>
                </a:solidFill>
              </a:rPr>
              <a:t>DID,WAS,WERE</a:t>
            </a:r>
            <a:r>
              <a:rPr lang="en-GB" sz="2400" dirty="0" err="1" smtClean="0"/>
              <a:t>+SUBJECT+INFINITIVE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609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2231" y="168991"/>
            <a:ext cx="11793681" cy="371337"/>
          </a:xfrm>
        </p:spPr>
        <p:txBody>
          <a:bodyPr>
            <a:no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Write questions for the underlined parts of the sentences.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12821" y="623456"/>
            <a:ext cx="5776251" cy="60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/>
              <a:t>1) </a:t>
            </a:r>
            <a:r>
              <a:rPr lang="en-GB" sz="2200" b="1" u="sng" dirty="0" smtClean="0"/>
              <a:t>Somebody</a:t>
            </a:r>
            <a:r>
              <a:rPr lang="en-GB" sz="2200" dirty="0" smtClean="0"/>
              <a:t> broke the window</a:t>
            </a:r>
            <a:r>
              <a:rPr lang="hr-HR" sz="2200" dirty="0" smtClean="0"/>
              <a:t>.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2) </a:t>
            </a:r>
            <a:r>
              <a:rPr lang="en-GB" sz="2200" b="1" u="sng" dirty="0" smtClean="0"/>
              <a:t>Something </a:t>
            </a:r>
            <a:r>
              <a:rPr lang="en-GB" sz="2200" dirty="0" smtClean="0"/>
              <a:t>damaged your house</a:t>
            </a:r>
            <a:r>
              <a:rPr lang="hr-HR" sz="2200" smtClean="0"/>
              <a:t>.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3) </a:t>
            </a:r>
            <a:r>
              <a:rPr lang="en-GB" sz="2200" dirty="0" err="1" smtClean="0"/>
              <a:t>Manaia</a:t>
            </a:r>
            <a:r>
              <a:rPr lang="en-GB" sz="2200" dirty="0" smtClean="0"/>
              <a:t> wrote </a:t>
            </a:r>
            <a:r>
              <a:rPr lang="en-GB" sz="2200" b="1" u="sng" dirty="0" smtClean="0"/>
              <a:t>an article  </a:t>
            </a:r>
            <a:r>
              <a:rPr lang="en-GB" sz="2200" dirty="0" smtClean="0"/>
              <a:t>for the school newspaper.</a:t>
            </a:r>
          </a:p>
          <a:p>
            <a:pPr marL="0" indent="0">
              <a:buNone/>
            </a:pPr>
            <a:r>
              <a:rPr lang="en-GB" sz="2200" dirty="0" smtClean="0"/>
              <a:t>4) She visited </a:t>
            </a:r>
            <a:r>
              <a:rPr lang="en-GB" sz="2200" b="1" u="sng" dirty="0" err="1" smtClean="0"/>
              <a:t>Hobbito</a:t>
            </a:r>
            <a:r>
              <a:rPr lang="en-GB" sz="2200" dirty="0" err="1" smtClean="0"/>
              <a:t>n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5) </a:t>
            </a:r>
            <a:r>
              <a:rPr lang="en-GB" sz="2200" b="1" u="sng" dirty="0" err="1" smtClean="0"/>
              <a:t>Manaia</a:t>
            </a:r>
            <a:r>
              <a:rPr lang="en-GB" sz="2200" dirty="0" smtClean="0"/>
              <a:t> met some tourists form Dublin.</a:t>
            </a:r>
          </a:p>
          <a:p>
            <a:pPr marL="0" indent="0">
              <a:buNone/>
            </a:pPr>
            <a:r>
              <a:rPr lang="en-GB" sz="2200" dirty="0" smtClean="0"/>
              <a:t>6) </a:t>
            </a:r>
            <a:r>
              <a:rPr lang="en-GB" sz="2200" dirty="0" err="1" smtClean="0"/>
              <a:t>Manaia</a:t>
            </a:r>
            <a:r>
              <a:rPr lang="en-GB" sz="2200" dirty="0" smtClean="0"/>
              <a:t> met </a:t>
            </a:r>
            <a:r>
              <a:rPr lang="en-GB" sz="2200" b="1" u="sng" dirty="0" smtClean="0"/>
              <a:t>some tourists from Dublin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7) </a:t>
            </a:r>
            <a:r>
              <a:rPr lang="en-GB" sz="2200" b="1" u="sng" dirty="0" smtClean="0"/>
              <a:t>Volcanoes</a:t>
            </a:r>
            <a:r>
              <a:rPr lang="en-GB" sz="2200" dirty="0" smtClean="0"/>
              <a:t> formed hot springs at Lake </a:t>
            </a:r>
            <a:r>
              <a:rPr lang="en-GB" sz="2200" dirty="0" err="1" smtClean="0"/>
              <a:t>Rotorua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8) </a:t>
            </a:r>
            <a:r>
              <a:rPr lang="en-GB" sz="2200" b="1" u="sng" dirty="0" err="1" smtClean="0"/>
              <a:t>Manaia</a:t>
            </a:r>
            <a:r>
              <a:rPr lang="en-GB" sz="2200" b="1" u="sng" dirty="0" smtClean="0"/>
              <a:t> and her friends </a:t>
            </a:r>
            <a:r>
              <a:rPr lang="en-GB" sz="2200" dirty="0" smtClean="0"/>
              <a:t>enjoyed a traditional feast called a </a:t>
            </a:r>
            <a:r>
              <a:rPr lang="en-GB" sz="2200" dirty="0" err="1" smtClean="0"/>
              <a:t>hangi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9) </a:t>
            </a:r>
            <a:r>
              <a:rPr lang="en-GB" sz="2200" dirty="0" err="1" smtClean="0"/>
              <a:t>Manaia</a:t>
            </a:r>
            <a:r>
              <a:rPr lang="en-GB" sz="2200" dirty="0" smtClean="0"/>
              <a:t> enjoyed </a:t>
            </a:r>
            <a:r>
              <a:rPr lang="en-GB" sz="2200" b="1" u="sng" dirty="0" smtClean="0"/>
              <a:t>a traditional feast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r>
              <a:rPr lang="en-GB" sz="2200" dirty="0" smtClean="0"/>
              <a:t>10) They watched </a:t>
            </a:r>
            <a:r>
              <a:rPr lang="en-GB" sz="2200" b="1" u="sng" dirty="0" smtClean="0"/>
              <a:t>a war dance called the haka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2981" y="540328"/>
            <a:ext cx="5798127" cy="61251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/>
              <a:t>1) Who </a:t>
            </a:r>
            <a:r>
              <a:rPr lang="en-GB" sz="2200" dirty="0" smtClean="0">
                <a:solidFill>
                  <a:srgbClr val="C00000"/>
                </a:solidFill>
              </a:rPr>
              <a:t>broke</a:t>
            </a:r>
            <a:r>
              <a:rPr lang="en-GB" sz="2200" dirty="0" smtClean="0"/>
              <a:t> the window? (subject question)</a:t>
            </a:r>
          </a:p>
          <a:p>
            <a:pPr marL="0" indent="0">
              <a:buNone/>
            </a:pPr>
            <a:r>
              <a:rPr lang="en-GB" sz="2200" dirty="0" smtClean="0"/>
              <a:t>2) What </a:t>
            </a:r>
            <a:r>
              <a:rPr lang="en-GB" sz="2200" dirty="0" smtClean="0">
                <a:solidFill>
                  <a:srgbClr val="C00000"/>
                </a:solidFill>
              </a:rPr>
              <a:t>damaged</a:t>
            </a:r>
            <a:r>
              <a:rPr lang="en-GB" sz="2200" dirty="0" smtClean="0"/>
              <a:t> your house? (subject question)</a:t>
            </a:r>
          </a:p>
          <a:p>
            <a:pPr marL="0" indent="0">
              <a:buNone/>
            </a:pPr>
            <a:r>
              <a:rPr lang="en-GB" sz="2200" dirty="0" smtClean="0"/>
              <a:t>3) What </a:t>
            </a:r>
            <a:r>
              <a:rPr lang="en-GB" sz="2200" dirty="0" smtClean="0">
                <a:solidFill>
                  <a:srgbClr val="C00000"/>
                </a:solidFill>
              </a:rPr>
              <a:t>did</a:t>
            </a:r>
            <a:r>
              <a:rPr lang="en-GB" sz="2200" dirty="0" smtClean="0"/>
              <a:t> </a:t>
            </a:r>
            <a:r>
              <a:rPr lang="en-GB" sz="2200" dirty="0" err="1" smtClean="0"/>
              <a:t>Manaia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C00000"/>
                </a:solidFill>
              </a:rPr>
              <a:t>write</a:t>
            </a:r>
            <a:r>
              <a:rPr lang="en-GB" sz="2200" dirty="0" smtClean="0"/>
              <a:t> for the school newspaper? </a:t>
            </a:r>
          </a:p>
          <a:p>
            <a:pPr marL="0" indent="0">
              <a:buNone/>
            </a:pPr>
            <a:r>
              <a:rPr lang="en-GB" sz="2200" dirty="0" smtClean="0"/>
              <a:t>4) What </a:t>
            </a:r>
            <a:r>
              <a:rPr lang="en-GB" sz="2200" dirty="0" smtClean="0">
                <a:solidFill>
                  <a:srgbClr val="C00000"/>
                </a:solidFill>
              </a:rPr>
              <a:t>did</a:t>
            </a:r>
            <a:r>
              <a:rPr lang="en-GB" sz="2200" dirty="0" smtClean="0"/>
              <a:t> she </a:t>
            </a:r>
            <a:r>
              <a:rPr lang="en-GB" sz="2200" dirty="0" smtClean="0">
                <a:solidFill>
                  <a:srgbClr val="C00000"/>
                </a:solidFill>
              </a:rPr>
              <a:t>visit</a:t>
            </a:r>
            <a:r>
              <a:rPr lang="en-GB" sz="2200" dirty="0" smtClean="0"/>
              <a:t>?</a:t>
            </a:r>
          </a:p>
          <a:p>
            <a:pPr marL="0" indent="0">
              <a:buNone/>
            </a:pPr>
            <a:r>
              <a:rPr lang="en-GB" sz="2200" dirty="0" smtClean="0"/>
              <a:t>5) Who </a:t>
            </a:r>
            <a:r>
              <a:rPr lang="en-GB" sz="2200" dirty="0" smtClean="0">
                <a:solidFill>
                  <a:srgbClr val="C00000"/>
                </a:solidFill>
              </a:rPr>
              <a:t>met</a:t>
            </a:r>
            <a:r>
              <a:rPr lang="en-GB" sz="2200" dirty="0" smtClean="0"/>
              <a:t> some tourists from Dublin? (</a:t>
            </a:r>
            <a:r>
              <a:rPr lang="en-GB" sz="2200" dirty="0" err="1" smtClean="0"/>
              <a:t>Manaia</a:t>
            </a:r>
            <a:r>
              <a:rPr lang="en-GB" sz="2200" dirty="0" smtClean="0"/>
              <a:t>.)</a:t>
            </a:r>
          </a:p>
          <a:p>
            <a:pPr marL="0" indent="0">
              <a:buNone/>
            </a:pPr>
            <a:r>
              <a:rPr lang="en-GB" sz="2200" dirty="0" smtClean="0"/>
              <a:t>6) Who </a:t>
            </a:r>
            <a:r>
              <a:rPr lang="en-GB" sz="2200" dirty="0" smtClean="0">
                <a:solidFill>
                  <a:srgbClr val="C00000"/>
                </a:solidFill>
              </a:rPr>
              <a:t>did</a:t>
            </a:r>
            <a:r>
              <a:rPr lang="en-GB" sz="2200" dirty="0" smtClean="0"/>
              <a:t> </a:t>
            </a:r>
            <a:r>
              <a:rPr lang="en-GB" sz="2200" dirty="0" err="1" smtClean="0"/>
              <a:t>Manaia</a:t>
            </a:r>
            <a:r>
              <a:rPr lang="en-GB" sz="2200" dirty="0" smtClean="0"/>
              <a:t> </a:t>
            </a:r>
            <a:r>
              <a:rPr lang="en-GB" sz="2200" dirty="0" smtClean="0">
                <a:solidFill>
                  <a:srgbClr val="C00000"/>
                </a:solidFill>
              </a:rPr>
              <a:t>meet?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7) What </a:t>
            </a:r>
            <a:r>
              <a:rPr lang="en-GB" sz="2200" dirty="0" smtClean="0">
                <a:solidFill>
                  <a:srgbClr val="C00000"/>
                </a:solidFill>
              </a:rPr>
              <a:t>formed</a:t>
            </a:r>
            <a:r>
              <a:rPr lang="en-GB" sz="2200" dirty="0" smtClean="0">
                <a:solidFill>
                  <a:schemeClr val="tx1"/>
                </a:solidFill>
              </a:rPr>
              <a:t> hot springs at Lake </a:t>
            </a:r>
            <a:r>
              <a:rPr lang="en-GB" sz="2200" dirty="0" err="1" smtClean="0">
                <a:solidFill>
                  <a:schemeClr val="tx1"/>
                </a:solidFill>
              </a:rPr>
              <a:t>Rotorua</a:t>
            </a:r>
            <a:r>
              <a:rPr lang="en-GB" sz="22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8) Who </a:t>
            </a:r>
            <a:r>
              <a:rPr lang="en-GB" sz="2200" dirty="0" smtClean="0">
                <a:solidFill>
                  <a:srgbClr val="C00000"/>
                </a:solidFill>
              </a:rPr>
              <a:t>enjoyed</a:t>
            </a:r>
            <a:r>
              <a:rPr lang="en-GB" sz="2200" dirty="0" smtClean="0">
                <a:solidFill>
                  <a:schemeClr val="tx1"/>
                </a:solidFill>
              </a:rPr>
              <a:t> a traditional feast called a </a:t>
            </a:r>
            <a:r>
              <a:rPr lang="en-GB" sz="2200" dirty="0" err="1" smtClean="0">
                <a:solidFill>
                  <a:schemeClr val="tx1"/>
                </a:solidFill>
              </a:rPr>
              <a:t>hangi</a:t>
            </a:r>
            <a:r>
              <a:rPr lang="en-GB" sz="22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9) What </a:t>
            </a:r>
            <a:r>
              <a:rPr lang="en-GB" sz="2200" dirty="0" smtClean="0">
                <a:solidFill>
                  <a:srgbClr val="C00000"/>
                </a:solidFill>
              </a:rPr>
              <a:t>did </a:t>
            </a:r>
            <a:r>
              <a:rPr lang="en-GB" sz="2200" dirty="0" err="1" smtClean="0">
                <a:solidFill>
                  <a:schemeClr val="tx1"/>
                </a:solidFill>
              </a:rPr>
              <a:t>Manaia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rgbClr val="C00000"/>
                </a:solidFill>
              </a:rPr>
              <a:t>enjoy</a:t>
            </a:r>
            <a:r>
              <a:rPr lang="en-GB" sz="22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</a:rPr>
              <a:t>10) What </a:t>
            </a:r>
            <a:r>
              <a:rPr lang="en-GB" sz="2200" dirty="0" smtClean="0">
                <a:solidFill>
                  <a:srgbClr val="C00000"/>
                </a:solidFill>
              </a:rPr>
              <a:t>did</a:t>
            </a:r>
            <a:r>
              <a:rPr lang="en-GB" sz="2200" dirty="0" smtClean="0">
                <a:solidFill>
                  <a:schemeClr val="tx1"/>
                </a:solidFill>
              </a:rPr>
              <a:t> they </a:t>
            </a:r>
            <a:r>
              <a:rPr lang="en-GB" sz="2200" dirty="0" smtClean="0">
                <a:solidFill>
                  <a:srgbClr val="C00000"/>
                </a:solidFill>
              </a:rPr>
              <a:t>watch</a:t>
            </a:r>
            <a:r>
              <a:rPr lang="en-GB" sz="2200" dirty="0" smtClean="0">
                <a:solidFill>
                  <a:schemeClr val="tx1"/>
                </a:solidFill>
              </a:rPr>
              <a:t>?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081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Workbook, page 29</a:t>
            </a:r>
          </a:p>
          <a:p>
            <a:r>
              <a:rPr lang="en-GB" sz="2400" dirty="0" smtClean="0">
                <a:hlinkClick r:id="rId2"/>
              </a:rPr>
              <a:t>Digital book, Lesson 3 – The three tours – C My grammar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6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68.6|11.9|5|1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8|7.1|5.4|5.3|13.3|8.7|9.6|10.6|5.7"/>
</p:tagLst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467</Words>
  <Application>Microsoft Office PowerPoint</Application>
  <PresentationFormat>Široki zaslon</PresentationFormat>
  <Paragraphs>75</Paragraphs>
  <Slides>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Faseta</vt:lpstr>
      <vt:lpstr>Past Simple questions</vt:lpstr>
      <vt:lpstr>PowerPoint prezentacija</vt:lpstr>
      <vt:lpstr>PowerPoint prezentacija</vt:lpstr>
      <vt:lpstr>Write questions for the underlined parts of the sentences.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questions</dc:title>
  <dc:creator>Nina Čalić</dc:creator>
  <cp:lastModifiedBy>Nina Čalić</cp:lastModifiedBy>
  <cp:revision>30</cp:revision>
  <dcterms:created xsi:type="dcterms:W3CDTF">2020-10-08T14:43:12Z</dcterms:created>
  <dcterms:modified xsi:type="dcterms:W3CDTF">2020-11-04T19:07:23Z</dcterms:modified>
</cp:coreProperties>
</file>