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26618-4C04-4EA2-9D9E-80FF21CAAE7D}" v="1186" dt="2020-09-26T06:29:45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Past Simple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Calibri"/>
              </a:rPr>
              <a:t>REGULAR AND IRREGULAR VERBS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86473B-3A30-44D6-A91E-BEEDBE6B04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640333"/>
              </p:ext>
            </p:extLst>
          </p:nvPr>
        </p:nvGraphicFramePr>
        <p:xfrm>
          <a:off x="723900" y="381000"/>
          <a:ext cx="10515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5927679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1943100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10911824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r>
                        <a:rPr lang="en-US" sz="2400" dirty="0"/>
                        <a:t>TO  BE : WAS, 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REGULAR VERBS: -d, -ed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did, didn't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IRREGULAR VERBS: they change their forms (2nd  column)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did, didn't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062605"/>
                  </a:ext>
                </a:extLst>
              </a:tr>
              <a:tr h="201965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 was</a:t>
                      </a:r>
                      <a:r>
                        <a:rPr lang="en-US" sz="2400" dirty="0"/>
                        <a:t> </a:t>
                      </a:r>
                      <a:endParaRPr lang="en-US" sz="2400"/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You were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He was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She  was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It was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We were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You were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They were</a:t>
                      </a:r>
                    </a:p>
                    <a:p>
                      <a:pPr lvl="0">
                        <a:buNone/>
                      </a:pPr>
                      <a:endParaRPr lang="en-US" sz="2400" dirty="0"/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was not (wasn't)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late for school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Were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you late for school?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 worked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You worked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He worked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She worked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We worked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You worked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They worked</a:t>
                      </a:r>
                    </a:p>
                    <a:p>
                      <a:pPr lvl="0">
                        <a:buNone/>
                      </a:pPr>
                      <a:endParaRPr lang="en-US" sz="2400" dirty="0"/>
                    </a:p>
                    <a:p>
                      <a:pPr lvl="0">
                        <a:buNone/>
                      </a:pPr>
                      <a:endParaRPr lang="en-US" sz="2400" dirty="0"/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My mum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didn'</a:t>
                      </a:r>
                      <a:r>
                        <a:rPr lang="en-US" sz="2400" dirty="0"/>
                        <a:t>t </a:t>
                      </a:r>
                      <a:r>
                        <a:rPr lang="en-US" sz="2400" b="1" u="sng" dirty="0"/>
                        <a:t>work</a:t>
                      </a:r>
                      <a:r>
                        <a:rPr lang="en-US" sz="2400" dirty="0"/>
                        <a:t> yesterday.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Did </a:t>
                      </a:r>
                      <a:r>
                        <a:rPr lang="en-US" sz="2400" dirty="0"/>
                        <a:t>you dad </a:t>
                      </a:r>
                      <a:r>
                        <a:rPr lang="en-US" sz="2400" b="1" u="sng" dirty="0"/>
                        <a:t>work</a:t>
                      </a:r>
                      <a:r>
                        <a:rPr lang="en-US" sz="2400" dirty="0"/>
                        <a:t> yesterday?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 went  (go-went)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You went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He went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She went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It went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We went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You went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They went</a:t>
                      </a:r>
                    </a:p>
                    <a:p>
                      <a:pPr lvl="0">
                        <a:buNone/>
                      </a:pPr>
                      <a:endParaRPr lang="en-US" sz="2400" dirty="0"/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They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didn't</a:t>
                      </a:r>
                      <a:r>
                        <a:rPr lang="en-US" sz="2400" dirty="0"/>
                        <a:t> </a:t>
                      </a:r>
                      <a:r>
                        <a:rPr lang="en-US" sz="2400" b="1" u="sng" dirty="0"/>
                        <a:t>go</a:t>
                      </a:r>
                      <a:r>
                        <a:rPr lang="en-US" sz="2400" dirty="0"/>
                        <a:t> to school yesterday.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Did</a:t>
                      </a:r>
                      <a:r>
                        <a:rPr lang="en-US" sz="2400" dirty="0"/>
                        <a:t> you </a:t>
                      </a:r>
                      <a:r>
                        <a:rPr lang="en-US" sz="2400" b="1" u="sng" dirty="0"/>
                        <a:t>go</a:t>
                      </a:r>
                      <a:r>
                        <a:rPr lang="en-US" sz="2400" dirty="0"/>
                        <a:t> to school yesterday?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3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88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Past Simple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129</cp:revision>
  <dcterms:created xsi:type="dcterms:W3CDTF">2020-09-26T06:15:56Z</dcterms:created>
  <dcterms:modified xsi:type="dcterms:W3CDTF">2020-09-26T12:09:13Z</dcterms:modified>
</cp:coreProperties>
</file>