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8E0D-5470-4A97-87A4-07C64CCD5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A06D7-B09A-45FA-AE47-C246FA5AA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6BE76-5887-4556-8C17-2F460447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80DE1-C0B1-4503-9DFF-6287BD9B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8BF3F-0A8A-4823-B93D-453D60EB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0A9C1-E8E4-4B33-9632-1FC00F0F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76ADB-00EE-42C7-AAE4-8BA1368B3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B9FA1-2676-4CF0-87A0-FB9B5970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CF197-F2BE-461B-B7A4-845E3FEA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C4DE4-564B-4E89-A8C4-B49C51EA8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7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D46403-1CA4-4368-86A2-9785C45B9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57284-5134-419B-A959-7ED3BC353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4C777-9935-47DB-BDAB-88B3270A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F5AC9-7AAD-456B-B80C-A7A8DC3E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7DE81-E46E-4E23-84C7-F0102C4B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2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14DB2-CA51-4C0D-AF9D-B2B99C29E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05845-B101-43B0-ADCD-782ED262B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78F22-4835-4DB7-B68C-78D6654C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846BD-7747-4C98-A8DF-28784D3B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8DBE-80B9-4B70-8A70-E87A9C207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7D69-A102-4E31-B45D-CD2E209A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C81CF-94DC-43F9-B526-927B4D0BE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8DF4D-1677-4E45-ABCF-825445EF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9FBF-E080-4136-B7A7-EC9AC864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FFBC5-863B-4F72-B4BE-922FD114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88FA-A955-47E2-8FA6-960050725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50FD7-4CCE-49E0-8D9B-AD1FEFC0A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96554-FC8D-4743-B568-AEF4803CC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F45CB-460A-4129-A7C8-37CF44F8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E0E5A-709E-4AC7-80A9-EEE0AFBF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C341A-837C-4A03-9F43-AA560EDD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C3A5-E2C5-445D-A6C9-F26A5BB06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96508-B628-46A7-B555-8CBCC614D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BE010-4279-4E4B-96DA-082BC0AC5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36B968-945B-466A-8B53-FADF3DA95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D13AFD-8369-40DF-935D-82C22280F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A03FE0-8E54-4A27-B08E-9E0D37CB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2F05CC-DE2D-4789-A17A-B6E77421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32A87C-6719-4931-974A-C90B192C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0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9D61-A8F0-4B79-9B31-91069565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EC24F-CDAC-4A28-8362-1BE888B5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987C4-C0C1-42D3-8D4F-CE4002E3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3A71D-7FDA-4094-A0CA-8A371F8D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0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C9C95-51EA-41DE-A616-1823848B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FF40A-751E-49A4-9FFF-45C18949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154E5-F280-4ED3-A608-CD099B40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5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0753-0B6D-4B9F-961A-C6CA1ADCF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E96D6-30DD-451D-9EB8-44AE8A6E6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1FB70-21DF-4ABD-AC3B-087746889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CC9C7-CBFB-47AD-8624-60B67A08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ABD82-7E04-4C36-AC31-35173EB7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4A76C-1D3D-456F-B9E4-71AACDB0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F3B7-1A80-4E80-ADA6-2773062B5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B0254-85D2-4719-877B-02CDA5D30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6197C-DA4C-4964-B09D-9363AF9A5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C18D7-43AE-478B-AB39-D82382B2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F23D0-A328-4F3F-94D3-97DD6FE0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C292C-1DD7-4BA9-BEFF-CBFFF8BD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6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6F62D3-6054-435F-BC47-0BE78CF46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181F1-26E6-4C84-8FEB-28AA2929B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F7C5D-7833-40D8-B47D-0D670C83D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D09B7-9E14-42B8-A876-4AABC3CBABB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5C4EE-36B7-46EC-BEF8-D79EACBCF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39B15-8899-4199-91EE-71544830F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F5B69-F1BB-4194-8E85-54968A7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EA7F-E2D7-4FD8-B534-E13C150610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Family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6F15F-8F0F-4E3B-9871-CBDB117BDC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8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4D0A-B5A7-4A0F-9C63-28418A80C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Copy the family words you want to learn better.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8D509-91CC-4124-8154-615BAB800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181100"/>
            <a:ext cx="11633200" cy="5473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Mother, father, husband, wife, parents, brother, sister, son, daughter, child, children, grandmother, grandfather, grandparents, granddaughter, grandson, grandchildren, uncle, aunt, cousin,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niece – </a:t>
            </a:r>
            <a:r>
              <a:rPr lang="en-US" sz="3600" dirty="0" err="1"/>
              <a:t>nećakinja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nephew - </a:t>
            </a:r>
            <a:r>
              <a:rPr lang="en-US" sz="3600" dirty="0" err="1"/>
              <a:t>nećak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809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E15205-9055-4E1F-A653-0A0748842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09" b="7563"/>
          <a:stretch/>
        </p:blipFill>
        <p:spPr>
          <a:xfrm>
            <a:off x="114299" y="88900"/>
            <a:ext cx="11976101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3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F9BB-B969-4509-BBA4-0E3FD53B0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365125"/>
            <a:ext cx="11112500" cy="790575"/>
          </a:xfrm>
        </p:spPr>
        <p:txBody>
          <a:bodyPr>
            <a:normAutofit/>
          </a:bodyPr>
          <a:lstStyle/>
          <a:p>
            <a:r>
              <a:rPr lang="en-US" sz="3600" b="1" dirty="0"/>
              <a:t>Use possessive adjectives: my, your, his, her, its, our, their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CB723-A23E-4A02-8810-9B489308A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1270000"/>
            <a:ext cx="11811000" cy="52228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 These are Aiko and Hitoshi.     _____ daughter is Yoko.</a:t>
            </a:r>
          </a:p>
          <a:p>
            <a:pPr marL="0" indent="0">
              <a:buNone/>
            </a:pPr>
            <a:r>
              <a:rPr lang="en-US" dirty="0"/>
              <a:t>2 </a:t>
            </a:r>
            <a:r>
              <a:rPr lang="en-US" dirty="0" err="1"/>
              <a:t>Kiko</a:t>
            </a:r>
            <a:r>
              <a:rPr lang="en-US" dirty="0"/>
              <a:t> says: Stephan is ____ husband. </a:t>
            </a:r>
          </a:p>
          <a:p>
            <a:pPr marL="0" indent="0">
              <a:buNone/>
            </a:pPr>
            <a:r>
              <a:rPr lang="en-US" dirty="0"/>
              <a:t>3 I ask Tatsuo: Is _____ wife Japanese? No, she’s from Austria.</a:t>
            </a:r>
          </a:p>
          <a:p>
            <a:pPr marL="0" indent="0">
              <a:buNone/>
            </a:pPr>
            <a:r>
              <a:rPr lang="en-US" dirty="0"/>
              <a:t>4 </a:t>
            </a:r>
            <a:r>
              <a:rPr lang="en-US" dirty="0" err="1"/>
              <a:t>Kiko</a:t>
            </a:r>
            <a:r>
              <a:rPr lang="en-US" dirty="0"/>
              <a:t> and Stephen say: Aiko is ________ daughter.</a:t>
            </a:r>
          </a:p>
          <a:p>
            <a:pPr marL="0" indent="0">
              <a:buNone/>
            </a:pPr>
            <a:r>
              <a:rPr lang="en-US" dirty="0"/>
              <a:t>5 Antoine is French. _______ wife is Tamiko. </a:t>
            </a:r>
          </a:p>
          <a:p>
            <a:pPr marL="0" indent="0">
              <a:buNone/>
            </a:pPr>
            <a:r>
              <a:rPr lang="en-US" dirty="0"/>
              <a:t>6 Yoko is wearing a T-shirt. _____ </a:t>
            </a:r>
            <a:r>
              <a:rPr lang="en-US" dirty="0" err="1"/>
              <a:t>colour</a:t>
            </a:r>
            <a:r>
              <a:rPr lang="en-US" dirty="0"/>
              <a:t> is white. </a:t>
            </a:r>
          </a:p>
          <a:p>
            <a:pPr marL="0" indent="0">
              <a:buNone/>
            </a:pPr>
            <a:r>
              <a:rPr lang="en-US" dirty="0"/>
              <a:t>7 Look at Tamiko. ________ hair is grey. </a:t>
            </a:r>
          </a:p>
          <a:p>
            <a:pPr marL="0" indent="0">
              <a:buNone/>
            </a:pPr>
            <a:r>
              <a:rPr lang="en-US" dirty="0"/>
              <a:t>8 Anya and Tatsuo say: _______children are Hitoshi and Tamiko.</a:t>
            </a:r>
          </a:p>
          <a:p>
            <a:pPr marL="0" indent="0">
              <a:buNone/>
            </a:pPr>
            <a:r>
              <a:rPr lang="en-US" dirty="0"/>
              <a:t>9 Yoko asks me: Is _______ family big or small?</a:t>
            </a:r>
          </a:p>
          <a:p>
            <a:pPr marL="0" indent="0">
              <a:buNone/>
            </a:pPr>
            <a:r>
              <a:rPr lang="en-US" dirty="0"/>
              <a:t>10 Look at </a:t>
            </a:r>
            <a:r>
              <a:rPr lang="en-US" dirty="0" err="1"/>
              <a:t>Kiko</a:t>
            </a:r>
            <a:r>
              <a:rPr lang="en-US" dirty="0"/>
              <a:t> and ______ smile.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DA0B0-AC28-400B-8A28-09E3D109E0E4}"/>
              </a:ext>
            </a:extLst>
          </p:cNvPr>
          <p:cNvSpPr txBox="1"/>
          <p:nvPr/>
        </p:nvSpPr>
        <p:spPr>
          <a:xfrm>
            <a:off x="4660900" y="1092200"/>
            <a:ext cx="14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8D4628-ACC5-4CF2-85F0-53F6962323B3}"/>
              </a:ext>
            </a:extLst>
          </p:cNvPr>
          <p:cNvSpPr txBox="1"/>
          <p:nvPr/>
        </p:nvSpPr>
        <p:spPr>
          <a:xfrm>
            <a:off x="3556000" y="15875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0BD2E-BAAB-4D63-8479-A22E1F498A63}"/>
              </a:ext>
            </a:extLst>
          </p:cNvPr>
          <p:cNvSpPr txBox="1"/>
          <p:nvPr/>
        </p:nvSpPr>
        <p:spPr>
          <a:xfrm>
            <a:off x="2666999" y="2118574"/>
            <a:ext cx="1033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your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949718-2F4A-4193-8EB0-C3CA59957439}"/>
              </a:ext>
            </a:extLst>
          </p:cNvPr>
          <p:cNvSpPr txBox="1"/>
          <p:nvPr/>
        </p:nvSpPr>
        <p:spPr>
          <a:xfrm>
            <a:off x="5181600" y="267129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our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F58D0-1C01-4E7D-9602-54BBA3666390}"/>
              </a:ext>
            </a:extLst>
          </p:cNvPr>
          <p:cNvSpPr txBox="1"/>
          <p:nvPr/>
        </p:nvSpPr>
        <p:spPr>
          <a:xfrm>
            <a:off x="3385919" y="3108761"/>
            <a:ext cx="1033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5D2AE-F2A3-4795-8ECE-00D59507FCBB}"/>
              </a:ext>
            </a:extLst>
          </p:cNvPr>
          <p:cNvSpPr txBox="1"/>
          <p:nvPr/>
        </p:nvSpPr>
        <p:spPr>
          <a:xfrm>
            <a:off x="4419600" y="363458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838BAC-FEE8-4BA7-B1DA-2E725CBBE3AA}"/>
              </a:ext>
            </a:extLst>
          </p:cNvPr>
          <p:cNvSpPr txBox="1"/>
          <p:nvPr/>
        </p:nvSpPr>
        <p:spPr>
          <a:xfrm>
            <a:off x="3183840" y="419255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802A2E-82E3-44E3-BA3B-75FFAC30D0FB}"/>
              </a:ext>
            </a:extLst>
          </p:cNvPr>
          <p:cNvSpPr txBox="1"/>
          <p:nvPr/>
        </p:nvSpPr>
        <p:spPr>
          <a:xfrm>
            <a:off x="3886200" y="471837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Our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0331A6-38A7-47A5-BC0A-B1A915C8BE4D}"/>
              </a:ext>
            </a:extLst>
          </p:cNvPr>
          <p:cNvSpPr txBox="1"/>
          <p:nvPr/>
        </p:nvSpPr>
        <p:spPr>
          <a:xfrm>
            <a:off x="3048000" y="52197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your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6C4E44-821B-44FA-A80A-42F73340C9E3}"/>
              </a:ext>
            </a:extLst>
          </p:cNvPr>
          <p:cNvSpPr txBox="1"/>
          <p:nvPr/>
        </p:nvSpPr>
        <p:spPr>
          <a:xfrm>
            <a:off x="3385919" y="569530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171750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03615-B317-4EB3-A46C-C2CEC8AF7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65125"/>
            <a:ext cx="10858500" cy="859355"/>
          </a:xfrm>
        </p:spPr>
        <p:txBody>
          <a:bodyPr/>
          <a:lstStyle/>
          <a:p>
            <a:r>
              <a:rPr lang="en-US" b="1" dirty="0"/>
              <a:t>Possessive genitive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8C82-C386-49C6-9C1B-67B52003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536700"/>
            <a:ext cx="10960100" cy="4838700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971800" algn="ctr"/>
                <a:tab pos="5943600" algn="r"/>
              </a:tabLst>
            </a:pPr>
            <a:r>
              <a:rPr lang="it-IT" sz="3600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George is </a:t>
            </a:r>
            <a:r>
              <a:rPr lang="it-IT" sz="3600" b="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Julia</a:t>
            </a:r>
            <a:r>
              <a:rPr lang="it-IT" sz="3600" b="0" u="sng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’s</a:t>
            </a:r>
            <a:r>
              <a:rPr lang="it-IT" sz="3600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brother.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971800" algn="ctr"/>
                <a:tab pos="5943600" algn="r"/>
              </a:tabLst>
            </a:pPr>
            <a:endParaRPr lang="en-US" sz="3600" b="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971800" algn="ctr"/>
                <a:tab pos="5943600" algn="r"/>
              </a:tabLst>
            </a:pPr>
            <a:r>
              <a:rPr lang="en-US" sz="3600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Their </a:t>
            </a:r>
            <a:r>
              <a:rPr lang="en-US" sz="3600" b="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grandparent</a:t>
            </a:r>
            <a:r>
              <a:rPr lang="en-US" sz="3600" b="0" u="sng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s’</a:t>
            </a:r>
            <a:r>
              <a:rPr lang="en-US" sz="3600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names are Elizabeth and Arthur.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971800" algn="ctr"/>
                <a:tab pos="5943600" algn="r"/>
              </a:tabLst>
            </a:pPr>
            <a:endParaRPr lang="en-US" sz="3600" b="1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971800" algn="ctr"/>
                <a:tab pos="5943600" algn="r"/>
              </a:tabLst>
            </a:pPr>
            <a:r>
              <a:rPr lang="en-US" sz="3600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They are  </a:t>
            </a:r>
            <a:r>
              <a:rPr lang="en-US" sz="3600" b="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Elizabeth and Arthur</a:t>
            </a:r>
            <a:r>
              <a:rPr lang="en-US" sz="3600" b="0" u="sng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’s</a:t>
            </a:r>
            <a:r>
              <a:rPr lang="en-US" sz="3600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grandchildren.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971800" algn="ctr"/>
                <a:tab pos="5943600" algn="r"/>
              </a:tabLst>
            </a:pPr>
            <a:r>
              <a:rPr lang="en-US" sz="3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                             </a:t>
            </a:r>
            <a:r>
              <a:rPr lang="en-US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together</a:t>
            </a:r>
            <a:endParaRPr lang="en-US" b="1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971800" algn="ctr"/>
                <a:tab pos="5943600" algn="r"/>
              </a:tabLst>
            </a:pPr>
            <a:r>
              <a:rPr lang="en-US" sz="3600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3600" b="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children</a:t>
            </a:r>
            <a:r>
              <a:rPr lang="en-US" sz="3600" b="0" u="sng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’s</a:t>
            </a:r>
            <a:r>
              <a:rPr lang="en-US" sz="3600" b="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names are Noah and Rose. </a:t>
            </a:r>
            <a:endParaRPr lang="en-US" sz="3600" b="1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1C0F747B-E4ED-4B4C-B2D1-B748A5B88359}"/>
              </a:ext>
            </a:extLst>
          </p:cNvPr>
          <p:cNvSpPr/>
          <p:nvPr/>
        </p:nvSpPr>
        <p:spPr>
          <a:xfrm rot="5400000">
            <a:off x="3943350" y="2381250"/>
            <a:ext cx="749300" cy="4216400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7DB6D-2250-4D3D-9F7B-0B7D61E566D6}"/>
              </a:ext>
            </a:extLst>
          </p:cNvPr>
          <p:cNvSpPr txBox="1"/>
          <p:nvPr/>
        </p:nvSpPr>
        <p:spPr>
          <a:xfrm>
            <a:off x="2197100" y="2071877"/>
            <a:ext cx="149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person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BFFCAD-902F-423F-9789-A65D80CAF274}"/>
              </a:ext>
            </a:extLst>
          </p:cNvPr>
          <p:cNvSpPr txBox="1"/>
          <p:nvPr/>
        </p:nvSpPr>
        <p:spPr>
          <a:xfrm>
            <a:off x="1447800" y="3310235"/>
            <a:ext cx="287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more than 1 person</a:t>
            </a:r>
          </a:p>
        </p:txBody>
      </p:sp>
    </p:spTree>
    <p:extLst>
      <p:ext uri="{BB962C8B-B14F-4D97-AF65-F5344CB8AC3E}">
        <p14:creationId xmlns:p14="http://schemas.microsoft.com/office/powerpoint/2010/main" val="69799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9BE0D808DB94A9CA8211DAD2A5F24" ma:contentTypeVersion="7" ma:contentTypeDescription="Stvaranje novog dokumenta." ma:contentTypeScope="" ma:versionID="62551ea53a891e435b6bbb061753af42">
  <xsd:schema xmlns:xsd="http://www.w3.org/2001/XMLSchema" xmlns:xs="http://www.w3.org/2001/XMLSchema" xmlns:p="http://schemas.microsoft.com/office/2006/metadata/properties" xmlns:ns2="86f0cdc0-1c51-47ce-a4cf-1850702030c1" targetNamespace="http://schemas.microsoft.com/office/2006/metadata/properties" ma:root="true" ma:fieldsID="c4f7cb79f2003de9c59117b273129f03" ns2:_="">
    <xsd:import namespace="86f0cdc0-1c51-47ce-a4cf-1850702030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0cdc0-1c51-47ce-a4cf-185070203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C2B53B-9CB3-45FD-A474-6640FE376DDD}"/>
</file>

<file path=customXml/itemProps2.xml><?xml version="1.0" encoding="utf-8"?>
<ds:datastoreItem xmlns:ds="http://schemas.openxmlformats.org/officeDocument/2006/customXml" ds:itemID="{821B0562-CFD2-49EC-AE6A-436D5BD93D6D}"/>
</file>

<file path=customXml/itemProps3.xml><?xml version="1.0" encoding="utf-8"?>
<ds:datastoreItem xmlns:ds="http://schemas.openxmlformats.org/officeDocument/2006/customXml" ds:itemID="{A95A130F-0788-4E69-9C3D-DC9ECA3A631D}"/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237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Family tree</vt:lpstr>
      <vt:lpstr>Copy the family words you want to learn better.</vt:lpstr>
      <vt:lpstr>PowerPoint Presentation</vt:lpstr>
      <vt:lpstr>Use possessive adjectives: my, your, his, her, its, our, their</vt:lpstr>
      <vt:lpstr>Possessive genitive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tree</dc:title>
  <dc:creator>Amela Ojdanić</dc:creator>
  <cp:lastModifiedBy>Amela Ojdanić</cp:lastModifiedBy>
  <cp:revision>8</cp:revision>
  <dcterms:created xsi:type="dcterms:W3CDTF">2020-10-28T15:47:18Z</dcterms:created>
  <dcterms:modified xsi:type="dcterms:W3CDTF">2020-10-29T13:19:42Z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0x010100B9E9BE0D808DB94A9CA8211DAD2A5F24</vt:lpwstr>
  </property>
</Properties>
</file>