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70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4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6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95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7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0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41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06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87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E4FEF-1999-419E-AF78-0B70F02A555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11359-EC0D-44FD-94DF-236A4B0DF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1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Present Perfect questions and short answers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0000"/>
                </a:solidFill>
              </a:rPr>
              <a:t>HAVE, HAS + Past </a:t>
            </a:r>
            <a:r>
              <a:rPr lang="hr-HR" sz="4400" b="1" dirty="0" err="1" smtClean="0">
                <a:solidFill>
                  <a:srgbClr val="FF0000"/>
                </a:solidFill>
              </a:rPr>
              <a:t>Participle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56" y="69843"/>
            <a:ext cx="8908026" cy="670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Yes-no </a:t>
            </a:r>
            <a:r>
              <a:rPr lang="en-GB" dirty="0" smtClean="0"/>
              <a:t>questions</a:t>
            </a:r>
            <a:r>
              <a:rPr lang="hr-HR" dirty="0" smtClean="0"/>
              <a:t>            Short </a:t>
            </a:r>
            <a:r>
              <a:rPr lang="hr-HR" dirty="0" err="1" smtClean="0"/>
              <a:t>answers</a:t>
            </a:r>
            <a:r>
              <a:rPr lang="hr-HR" dirty="0" smtClean="0"/>
              <a:t>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67149" y="1288026"/>
            <a:ext cx="5862484" cy="529958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Maria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has</a:t>
            </a:r>
            <a:r>
              <a:rPr lang="en-GB" dirty="0" smtClean="0"/>
              <a:t> taken a tablet for her headache.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Has</a:t>
            </a:r>
            <a:r>
              <a:rPr lang="en-GB" dirty="0" smtClean="0"/>
              <a:t> Maria taken a tablet for her headache?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They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have</a:t>
            </a:r>
            <a:r>
              <a:rPr lang="en-GB" dirty="0" smtClean="0"/>
              <a:t> played games for 4 hours non-stop.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Have</a:t>
            </a:r>
            <a:r>
              <a:rPr lang="en-GB" dirty="0" smtClean="0"/>
              <a:t> they played games for 4 hours non-stop?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396180"/>
            <a:ext cx="5181600" cy="478078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Yes, …</a:t>
            </a:r>
          </a:p>
          <a:p>
            <a:pPr marL="0" indent="0">
              <a:buNone/>
            </a:pPr>
            <a:r>
              <a:rPr lang="en-GB" dirty="0" smtClean="0"/>
              <a:t>Yes, she has.</a:t>
            </a:r>
          </a:p>
          <a:p>
            <a:pPr marL="0" indent="0">
              <a:buNone/>
            </a:pPr>
            <a:r>
              <a:rPr lang="en-GB" dirty="0" smtClean="0"/>
              <a:t>No, …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No, she hasn’t.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Yes, …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Yes, they have.</a:t>
            </a:r>
          </a:p>
          <a:p>
            <a:pPr marL="0" indent="0">
              <a:buNone/>
            </a:pPr>
            <a:r>
              <a:rPr lang="en-GB" dirty="0" smtClean="0"/>
              <a:t>No, …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No, they haven’t.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3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94968" y="491613"/>
            <a:ext cx="5724832" cy="5685350"/>
          </a:xfrm>
        </p:spPr>
        <p:txBody>
          <a:bodyPr/>
          <a:lstStyle/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en-GB" b="1" dirty="0" smtClean="0"/>
              <a:t>Gaming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has</a:t>
            </a:r>
            <a:r>
              <a:rPr lang="en-GB" dirty="0" smtClean="0"/>
              <a:t> helped Ivan with his English.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Has</a:t>
            </a:r>
            <a:r>
              <a:rPr lang="en-GB" dirty="0" smtClean="0"/>
              <a:t> gaming helped Ivan with his English?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My friends </a:t>
            </a:r>
            <a:r>
              <a:rPr lang="en-GB" dirty="0" smtClean="0">
                <a:solidFill>
                  <a:srgbClr val="FF0000"/>
                </a:solidFill>
              </a:rPr>
              <a:t>have</a:t>
            </a:r>
            <a:r>
              <a:rPr lang="en-GB" dirty="0" smtClean="0"/>
              <a:t> experienced health problems related to technology.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Have</a:t>
            </a:r>
            <a:r>
              <a:rPr lang="en-GB" dirty="0" smtClean="0"/>
              <a:t> your friends experienced health problems related to technology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11529" y="491613"/>
            <a:ext cx="5181600" cy="5685350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Yes, </a:t>
            </a:r>
            <a:r>
              <a:rPr lang="hr-HR" dirty="0" smtClean="0"/>
              <a:t>..</a:t>
            </a:r>
            <a:r>
              <a:rPr lang="en-GB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Yes</a:t>
            </a:r>
            <a:r>
              <a:rPr lang="hr-HR" dirty="0" smtClean="0"/>
              <a:t>,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No, …</a:t>
            </a:r>
          </a:p>
          <a:p>
            <a:pPr marL="0" indent="0">
              <a:buNone/>
            </a:pPr>
            <a:r>
              <a:rPr lang="hr-HR" dirty="0" smtClean="0"/>
              <a:t>No</a:t>
            </a:r>
            <a:r>
              <a:rPr lang="en-GB" dirty="0" smtClean="0"/>
              <a:t>, they have</a:t>
            </a:r>
            <a:r>
              <a:rPr lang="hr-HR" dirty="0" err="1" smtClean="0"/>
              <a:t>n’t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1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84" y="1248697"/>
            <a:ext cx="11429997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86813"/>
            <a:ext cx="10515600" cy="688259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Make questions and complete the short answers</a:t>
            </a:r>
            <a:endParaRPr lang="en-GB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34297" y="875073"/>
            <a:ext cx="5685503" cy="581086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… Maria (be) to Ireland?</a:t>
            </a:r>
          </a:p>
          <a:p>
            <a:pPr marL="0" indent="0">
              <a:buNone/>
            </a:pPr>
            <a:r>
              <a:rPr lang="en-GB" dirty="0" smtClean="0"/>
              <a:t>Yes, …</a:t>
            </a:r>
          </a:p>
          <a:p>
            <a:pPr marL="0" indent="0">
              <a:buNone/>
            </a:pPr>
            <a:r>
              <a:rPr lang="en-GB" dirty="0" smtClean="0"/>
              <a:t>2) … your (read) The Lord of the Rings?</a:t>
            </a:r>
          </a:p>
          <a:p>
            <a:pPr marL="0" indent="0">
              <a:buNone/>
            </a:pPr>
            <a:r>
              <a:rPr lang="en-GB" dirty="0" smtClean="0"/>
              <a:t>No, …</a:t>
            </a:r>
          </a:p>
          <a:p>
            <a:pPr marL="0" indent="0">
              <a:buNone/>
            </a:pPr>
            <a:r>
              <a:rPr lang="en-GB" dirty="0" smtClean="0"/>
              <a:t>3) … your mum (work) for that company?</a:t>
            </a:r>
          </a:p>
          <a:p>
            <a:pPr marL="0" indent="0">
              <a:buNone/>
            </a:pPr>
            <a:r>
              <a:rPr lang="en-GB" dirty="0" smtClean="0"/>
              <a:t>No, …</a:t>
            </a:r>
          </a:p>
          <a:p>
            <a:pPr marL="0" indent="0">
              <a:buNone/>
            </a:pPr>
            <a:r>
              <a:rPr lang="en-GB" dirty="0" smtClean="0"/>
              <a:t>4) … they (set) a new record in this game?</a:t>
            </a:r>
          </a:p>
          <a:p>
            <a:pPr marL="0" indent="0">
              <a:buNone/>
            </a:pPr>
            <a:r>
              <a:rPr lang="en-GB" dirty="0" smtClean="0"/>
              <a:t>Yes, …</a:t>
            </a:r>
          </a:p>
          <a:p>
            <a:pPr marL="0" indent="0">
              <a:buNone/>
            </a:pPr>
            <a:r>
              <a:rPr lang="en-GB" dirty="0" smtClean="0"/>
              <a:t>5) … you (played) that game?</a:t>
            </a:r>
          </a:p>
          <a:p>
            <a:pPr marL="0" indent="0">
              <a:buNone/>
            </a:pPr>
            <a:r>
              <a:rPr lang="en-GB" dirty="0" smtClean="0"/>
              <a:t>No, …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875072"/>
            <a:ext cx="5872316" cy="58108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b="1" dirty="0" smtClean="0"/>
              <a:t>Has</a:t>
            </a:r>
            <a:r>
              <a:rPr lang="en-GB" dirty="0" smtClean="0"/>
              <a:t> Maria </a:t>
            </a:r>
            <a:r>
              <a:rPr lang="en-GB" b="1" dirty="0" smtClean="0"/>
              <a:t>been</a:t>
            </a:r>
            <a:r>
              <a:rPr lang="en-GB" dirty="0" smtClean="0"/>
              <a:t> to Ireland?</a:t>
            </a:r>
          </a:p>
          <a:p>
            <a:pPr marL="0" indent="0">
              <a:buNone/>
            </a:pPr>
            <a:r>
              <a:rPr lang="en-GB" dirty="0" smtClean="0"/>
              <a:t>Yes, she has.</a:t>
            </a:r>
          </a:p>
          <a:p>
            <a:pPr marL="0" indent="0">
              <a:buNone/>
            </a:pPr>
            <a:r>
              <a:rPr lang="en-GB" dirty="0" smtClean="0"/>
              <a:t>2) </a:t>
            </a:r>
            <a:r>
              <a:rPr lang="en-GB" b="1" dirty="0" smtClean="0"/>
              <a:t>Have</a:t>
            </a:r>
            <a:r>
              <a:rPr lang="en-GB" dirty="0" smtClean="0"/>
              <a:t> your </a:t>
            </a:r>
            <a:r>
              <a:rPr lang="en-GB" b="1" dirty="0" smtClean="0"/>
              <a:t>read </a:t>
            </a:r>
            <a:r>
              <a:rPr lang="en-GB" dirty="0" smtClean="0"/>
              <a:t>the Lord of the Rings?</a:t>
            </a:r>
          </a:p>
          <a:p>
            <a:pPr marL="0" indent="0">
              <a:buNone/>
            </a:pPr>
            <a:r>
              <a:rPr lang="en-GB" dirty="0" smtClean="0"/>
              <a:t>No, I haven’t.</a:t>
            </a:r>
          </a:p>
          <a:p>
            <a:pPr marL="0" indent="0">
              <a:buNone/>
            </a:pPr>
            <a:r>
              <a:rPr lang="en-GB" dirty="0" smtClean="0"/>
              <a:t>3) </a:t>
            </a:r>
            <a:r>
              <a:rPr lang="en-GB" b="1" dirty="0" smtClean="0"/>
              <a:t>Has</a:t>
            </a:r>
            <a:r>
              <a:rPr lang="en-GB" dirty="0" smtClean="0"/>
              <a:t> your mum </a:t>
            </a:r>
            <a:r>
              <a:rPr lang="en-GB" b="1" dirty="0" smtClean="0"/>
              <a:t>worked</a:t>
            </a:r>
            <a:r>
              <a:rPr lang="en-GB" dirty="0" smtClean="0"/>
              <a:t> for that company?</a:t>
            </a:r>
          </a:p>
          <a:p>
            <a:pPr marL="0" indent="0">
              <a:buNone/>
            </a:pPr>
            <a:r>
              <a:rPr lang="en-GB" dirty="0" smtClean="0"/>
              <a:t>No, she hasn’t.</a:t>
            </a:r>
          </a:p>
          <a:p>
            <a:pPr marL="0" indent="0">
              <a:buNone/>
            </a:pPr>
            <a:r>
              <a:rPr lang="en-GB" dirty="0" smtClean="0"/>
              <a:t>4) </a:t>
            </a:r>
            <a:r>
              <a:rPr lang="en-GB" b="1" dirty="0" smtClean="0"/>
              <a:t>Have</a:t>
            </a:r>
            <a:r>
              <a:rPr lang="en-GB" dirty="0" smtClean="0"/>
              <a:t> they </a:t>
            </a:r>
            <a:r>
              <a:rPr lang="en-GB" b="1" dirty="0" smtClean="0"/>
              <a:t>set </a:t>
            </a:r>
            <a:r>
              <a:rPr lang="en-GB" dirty="0" smtClean="0"/>
              <a:t>a new record in this game?</a:t>
            </a:r>
          </a:p>
          <a:p>
            <a:pPr marL="0" indent="0">
              <a:buNone/>
            </a:pPr>
            <a:r>
              <a:rPr lang="en-GB" dirty="0" smtClean="0"/>
              <a:t>Yes, they have.</a:t>
            </a:r>
          </a:p>
          <a:p>
            <a:pPr marL="0" indent="0">
              <a:buNone/>
            </a:pPr>
            <a:r>
              <a:rPr lang="en-GB" dirty="0" smtClean="0"/>
              <a:t>5) </a:t>
            </a:r>
            <a:r>
              <a:rPr lang="en-GB" b="1" dirty="0" smtClean="0"/>
              <a:t>Have</a:t>
            </a:r>
            <a:r>
              <a:rPr lang="en-GB" dirty="0" smtClean="0"/>
              <a:t> you </a:t>
            </a:r>
            <a:r>
              <a:rPr lang="en-GB" b="1" dirty="0" smtClean="0"/>
              <a:t>played</a:t>
            </a:r>
            <a:r>
              <a:rPr lang="en-GB" dirty="0" smtClean="0"/>
              <a:t> that game?</a:t>
            </a:r>
          </a:p>
          <a:p>
            <a:pPr marL="0" indent="0">
              <a:buNone/>
            </a:pPr>
            <a:r>
              <a:rPr lang="en-GB" dirty="0" smtClean="0"/>
              <a:t>No, I haven’t.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10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290</Words>
  <Application>Microsoft Office PowerPoint</Application>
  <PresentationFormat>Široki zaslon</PresentationFormat>
  <Paragraphs>53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Present Perfect questions and short answers</vt:lpstr>
      <vt:lpstr>PowerPoint prezentacija</vt:lpstr>
      <vt:lpstr>Yes-no questions            Short answers:</vt:lpstr>
      <vt:lpstr>PowerPoint prezentacija</vt:lpstr>
      <vt:lpstr>PowerPoint prezentacija</vt:lpstr>
      <vt:lpstr>Make questions and complete the short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questions and short answers</dc:title>
  <dc:creator>Nina Čalić</dc:creator>
  <cp:lastModifiedBy>Nina Čalić</cp:lastModifiedBy>
  <cp:revision>10</cp:revision>
  <dcterms:created xsi:type="dcterms:W3CDTF">2021-01-23T10:24:23Z</dcterms:created>
  <dcterms:modified xsi:type="dcterms:W3CDTF">2021-01-31T11:00:21Z</dcterms:modified>
</cp:coreProperties>
</file>