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97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0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0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1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76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8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8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40B1-DAB6-4BEE-9513-4CD7CE65972D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BDE00-4F01-43B5-BFC8-A74F63085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7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Cajun and Creole cuisine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97164" y="350982"/>
            <a:ext cx="5622636" cy="6308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Creole</a:t>
            </a: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mtClean="0"/>
              <a:t>-</a:t>
            </a:r>
            <a:r>
              <a:rPr lang="en-GB" b="1" smtClean="0"/>
              <a:t>city </a:t>
            </a:r>
            <a:r>
              <a:rPr lang="en-GB" dirty="0" smtClean="0"/>
              <a:t>food</a:t>
            </a:r>
          </a:p>
          <a:p>
            <a:pPr marL="0" indent="0">
              <a:buNone/>
            </a:pPr>
            <a:r>
              <a:rPr lang="en-GB" dirty="0" smtClean="0"/>
              <a:t>-spices, fresh ingredients, especially vegetables, meat and fish.</a:t>
            </a:r>
          </a:p>
          <a:p>
            <a:pPr marL="0" indent="0">
              <a:buNone/>
            </a:pPr>
            <a:r>
              <a:rPr lang="en-GB" dirty="0" smtClean="0"/>
              <a:t>-specialty – </a:t>
            </a:r>
            <a:r>
              <a:rPr lang="en-GB" b="1" dirty="0" smtClean="0"/>
              <a:t>gumbo</a:t>
            </a:r>
          </a:p>
          <a:p>
            <a:pPr marL="0" indent="0">
              <a:buNone/>
            </a:pPr>
            <a:r>
              <a:rPr lang="en-GB" dirty="0" smtClean="0"/>
              <a:t>- gumbo: </a:t>
            </a:r>
            <a:r>
              <a:rPr lang="en-GB" b="1" dirty="0" smtClean="0"/>
              <a:t>a soup </a:t>
            </a:r>
            <a:r>
              <a:rPr lang="en-GB" dirty="0" smtClean="0"/>
              <a:t>made with </a:t>
            </a:r>
            <a:r>
              <a:rPr lang="en-GB" b="1" dirty="0" smtClean="0"/>
              <a:t>seafood, sausage or ham</a:t>
            </a:r>
            <a:r>
              <a:rPr lang="en-GB" dirty="0" smtClean="0"/>
              <a:t>, and a lot of </a:t>
            </a:r>
            <a:r>
              <a:rPr lang="en-GB" b="1" dirty="0" smtClean="0"/>
              <a:t>tomatoes</a:t>
            </a:r>
            <a:r>
              <a:rPr lang="en-GB" dirty="0" smtClean="0"/>
              <a:t>. It is served with </a:t>
            </a:r>
            <a:r>
              <a:rPr lang="en-GB" b="1" dirty="0" smtClean="0"/>
              <a:t>cooked rice.</a:t>
            </a:r>
            <a:endParaRPr lang="en-GB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962073" y="424873"/>
            <a:ext cx="6024418" cy="6308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Cajun</a:t>
            </a: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b="1" dirty="0" smtClean="0"/>
              <a:t>country</a:t>
            </a:r>
            <a:r>
              <a:rPr lang="en-GB" dirty="0" smtClean="0"/>
              <a:t> food (in rural areas)</a:t>
            </a:r>
          </a:p>
          <a:p>
            <a:pPr marL="0" indent="0">
              <a:buNone/>
            </a:pPr>
            <a:r>
              <a:rPr lang="en-GB" dirty="0" smtClean="0"/>
              <a:t>-spices, fresh ingredients, vegetables (‘Holy Trinity’ of vegetables: onion, celery and bell pepper), meat and fish.</a:t>
            </a:r>
          </a:p>
          <a:p>
            <a:pPr marL="0" indent="0">
              <a:buNone/>
            </a:pPr>
            <a:r>
              <a:rPr lang="en-GB" dirty="0" smtClean="0"/>
              <a:t>-specialty  - </a:t>
            </a:r>
            <a:r>
              <a:rPr lang="en-GB" b="1" dirty="0" smtClean="0"/>
              <a:t>gumbo</a:t>
            </a:r>
          </a:p>
          <a:p>
            <a:pPr marL="0" indent="0">
              <a:buNone/>
            </a:pPr>
            <a:r>
              <a:rPr lang="en-GB" dirty="0" smtClean="0"/>
              <a:t>-gumbo: </a:t>
            </a:r>
            <a:r>
              <a:rPr lang="en-GB" b="1" dirty="0" smtClean="0"/>
              <a:t>a stew </a:t>
            </a:r>
            <a:r>
              <a:rPr lang="en-GB" dirty="0" smtClean="0"/>
              <a:t>with </a:t>
            </a:r>
            <a:r>
              <a:rPr lang="en-GB" b="1" dirty="0" smtClean="0"/>
              <a:t>shellfish, chicken, sausage </a:t>
            </a:r>
            <a:r>
              <a:rPr lang="en-GB" dirty="0" smtClean="0"/>
              <a:t>and – </a:t>
            </a:r>
            <a:r>
              <a:rPr lang="en-GB" b="1" dirty="0" smtClean="0"/>
              <a:t>no tomatoes</a:t>
            </a:r>
            <a:r>
              <a:rPr lang="en-GB" dirty="0" smtClean="0"/>
              <a:t>! And there is also </a:t>
            </a:r>
            <a:r>
              <a:rPr lang="en-GB" b="1" dirty="0" smtClean="0"/>
              <a:t>cooked rice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b="1" dirty="0" err="1" smtClean="0"/>
              <a:t>boucherie</a:t>
            </a:r>
            <a:r>
              <a:rPr lang="en-GB" dirty="0" smtClean="0"/>
              <a:t> – where every part of a pig is used to help feed the community during winter.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2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131</Words>
  <Application>Microsoft Office PowerPoint</Application>
  <PresentationFormat>Široki zaslon</PresentationFormat>
  <Paragraphs>13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Cajun and Creole cuisine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Cajun and Creole cuisine</dc:title>
  <dc:creator>Nina Čalić</dc:creator>
  <cp:lastModifiedBy>Nina Čalić</cp:lastModifiedBy>
  <cp:revision>3</cp:revision>
  <dcterms:created xsi:type="dcterms:W3CDTF">2022-02-12T12:32:34Z</dcterms:created>
  <dcterms:modified xsi:type="dcterms:W3CDTF">2022-02-12T12:41:14Z</dcterms:modified>
</cp:coreProperties>
</file>