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0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95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7B19-C4AD-4443-825E-114AA478557E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4480-2FE9-469C-A0CC-8487C8717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Louisiana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New </a:t>
            </a:r>
            <a:r>
              <a:rPr lang="hr-HR" sz="4800" dirty="0" err="1" smtClean="0"/>
              <a:t>Orleans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060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28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Vocabulary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934065"/>
            <a:ext cx="518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The Cajuns</a:t>
            </a:r>
            <a:endParaRPr lang="en-GB" sz="4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278194"/>
            <a:ext cx="5181600" cy="303816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GB" dirty="0" smtClean="0"/>
              <a:t>people who live in Louisiana and whose relations in the past were </a:t>
            </a:r>
            <a:r>
              <a:rPr lang="en-GB" b="1" dirty="0" smtClean="0"/>
              <a:t>French-speaking Canadians</a:t>
            </a:r>
            <a:endParaRPr lang="en-GB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8" y="2118826"/>
            <a:ext cx="4153260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57316"/>
            <a:ext cx="5181600" cy="6019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 Creoles</a:t>
            </a:r>
            <a:endParaRPr lang="en-GB" sz="4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people of mixed African American, French and Indian American origin.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2352"/>
            <a:ext cx="4671465" cy="34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412955"/>
            <a:ext cx="5181600" cy="576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Mardi Gras</a:t>
            </a:r>
            <a:endParaRPr lang="en-GB" sz="4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902245" y="1484671"/>
            <a:ext cx="5102942" cy="3873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the day before the beginning of Lent</a:t>
            </a:r>
            <a:r>
              <a:rPr lang="en-GB" dirty="0" smtClean="0"/>
              <a:t>, celebrated in some countries with a lot of music, colourful costumes and dancing in the streets</a:t>
            </a:r>
            <a:endParaRPr lang="en-GB" dirty="0"/>
          </a:p>
        </p:txBody>
      </p:sp>
      <p:pic>
        <p:nvPicPr>
          <p:cNvPr id="1026" name="Picture 2" descr="Due to Covid-19, Mardi Gras parades are canceled in New Orleans next year -  C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1918519"/>
            <a:ext cx="5745214" cy="31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344129"/>
            <a:ext cx="5181600" cy="5832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crescent </a:t>
            </a:r>
            <a:r>
              <a:rPr lang="hr-HR" sz="4000" dirty="0" smtClean="0"/>
              <a:t>(</a:t>
            </a:r>
            <a:r>
              <a:rPr lang="en-GB" sz="4000" dirty="0" smtClean="0"/>
              <a:t>noun)</a:t>
            </a:r>
            <a:endParaRPr lang="en-GB" sz="4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199" y="1553497"/>
            <a:ext cx="5616677" cy="462346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curved shape </a:t>
            </a:r>
            <a:r>
              <a:rPr lang="hr-HR" dirty="0" smtClean="0"/>
              <a:t>(</a:t>
            </a:r>
            <a:r>
              <a:rPr lang="en-GB" b="1" dirty="0" smtClean="0"/>
              <a:t>like the moon</a:t>
            </a:r>
            <a:r>
              <a:rPr lang="en-GB" dirty="0" smtClean="0"/>
              <a:t> when it is less than half of a circle</a:t>
            </a:r>
            <a:r>
              <a:rPr lang="hr-HR" smtClean="0"/>
              <a:t>)</a:t>
            </a: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55584"/>
            <a:ext cx="5507534" cy="36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Široki zaslon</PresentationFormat>
  <Paragraphs>14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Louisiana</vt:lpstr>
      <vt:lpstr>Vocabulary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</dc:title>
  <dc:creator>Nina Čalić</dc:creator>
  <cp:lastModifiedBy>Nina Čalić</cp:lastModifiedBy>
  <cp:revision>7</cp:revision>
  <dcterms:created xsi:type="dcterms:W3CDTF">2021-03-08T16:58:09Z</dcterms:created>
  <dcterms:modified xsi:type="dcterms:W3CDTF">2021-03-08T18:46:19Z</dcterms:modified>
</cp:coreProperties>
</file>