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2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9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4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6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8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8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4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4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4909-27D1-4926-AF1F-0BFEB4979670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D88C-32F8-4D8E-A4B8-E21F83245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0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517237"/>
            <a:ext cx="9144000" cy="1265381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Mardi Gras</a:t>
            </a:r>
            <a:endPara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ow to pack for your trip to Mardi Gras - Mississippi River Coun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1" y="1869714"/>
            <a:ext cx="8589818" cy="48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4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2436" y="166255"/>
            <a:ext cx="5807364" cy="6474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 What is Mardi Gras?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When does it take place?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 What is Lent?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 What can you do during the Mardi Gras festival?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 How much is the entrance fee for the festival?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 What is the motto of New Orleans and what does it mean?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66255"/>
            <a:ext cx="5779655" cy="647469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/>
            </a:pPr>
            <a:r>
              <a:rPr lang="en-GB" dirty="0" smtClean="0"/>
              <a:t>Mardi Gras is the holiday before Lent and the end of a two-week festival season.</a:t>
            </a:r>
          </a:p>
          <a:p>
            <a:pPr marL="514350" indent="-514350">
              <a:buAutoNum type="arabicPlain"/>
            </a:pPr>
            <a:r>
              <a:rPr lang="en-GB" dirty="0" smtClean="0"/>
              <a:t>It takes place on Fat Tuesday, which is the last day before Lent.</a:t>
            </a:r>
          </a:p>
          <a:p>
            <a:pPr marL="514350" indent="-514350">
              <a:buAutoNum type="arabicPlain"/>
            </a:pPr>
            <a:r>
              <a:rPr lang="en-GB" dirty="0" smtClean="0"/>
              <a:t>Lent is a 40-day period before Easter which is devoted to fasting. </a:t>
            </a:r>
          </a:p>
          <a:p>
            <a:pPr marL="514350" indent="-514350">
              <a:buAutoNum type="arabicPlain"/>
            </a:pPr>
            <a:r>
              <a:rPr lang="en-GB" dirty="0" smtClean="0"/>
              <a:t>You can see parades, concerts, balls and shows. You can also enjoy fantastic local food.</a:t>
            </a:r>
          </a:p>
          <a:p>
            <a:pPr marL="514350" indent="-514350">
              <a:buAutoNum type="arabicPlain"/>
            </a:pPr>
            <a:r>
              <a:rPr lang="en-GB" dirty="0" smtClean="0"/>
              <a:t>The Mardi Gras festival is free.</a:t>
            </a:r>
          </a:p>
          <a:p>
            <a:pPr marL="514350" indent="-514350">
              <a:buAutoNum type="arabicPlain"/>
            </a:pPr>
            <a:r>
              <a:rPr lang="en-GB" dirty="0" smtClean="0"/>
              <a:t>The motto is </a:t>
            </a:r>
            <a:r>
              <a:rPr lang="en-GB" i="1" dirty="0" smtClean="0"/>
              <a:t>‘Let the good times roll</a:t>
            </a:r>
            <a:r>
              <a:rPr lang="en-GB" dirty="0" smtClean="0"/>
              <a:t>’ and it means </a:t>
            </a:r>
            <a:r>
              <a:rPr lang="en-GB" i="1" dirty="0" smtClean="0"/>
              <a:t>Have a great time!</a:t>
            </a:r>
          </a:p>
        </p:txBody>
      </p:sp>
    </p:spTree>
    <p:extLst>
      <p:ext uri="{BB962C8B-B14F-4D97-AF65-F5344CB8AC3E}">
        <p14:creationId xmlns:p14="http://schemas.microsoft.com/office/powerpoint/2010/main" val="294472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Široki zaslon</PresentationFormat>
  <Paragraphs>18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Mardi Gras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Mardi Gras</dc:title>
  <dc:creator>Nina Čalić</dc:creator>
  <cp:lastModifiedBy>Nina Čalić</cp:lastModifiedBy>
  <cp:revision>4</cp:revision>
  <dcterms:created xsi:type="dcterms:W3CDTF">2022-03-08T17:31:28Z</dcterms:created>
  <dcterms:modified xsi:type="dcterms:W3CDTF">2022-03-08T17:34:42Z</dcterms:modified>
</cp:coreProperties>
</file>