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8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2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3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83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71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94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1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4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64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E485-A85A-4AC6-8128-0C4D7AB28545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B671-8F6B-416A-836C-C866A5125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6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How to </a:t>
            </a:r>
            <a:r>
              <a:rPr lang="hr-HR" dirty="0" err="1" smtClean="0"/>
              <a:t>report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9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7316" y="117986"/>
            <a:ext cx="5862484" cy="6528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Direct speech</a:t>
            </a:r>
            <a:r>
              <a:rPr lang="hr-HR" b="1" dirty="0" smtClean="0"/>
              <a:t> (upravni govor)</a:t>
            </a:r>
            <a:endParaRPr lang="en-GB" b="1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Holden says I love watching the riverboats</a:t>
            </a:r>
            <a:r>
              <a:rPr lang="hr-HR" dirty="0" smtClean="0"/>
              <a:t> on </a:t>
            </a:r>
            <a:r>
              <a:rPr lang="en-GB" dirty="0" smtClean="0"/>
              <a:t>the Mississippi.</a:t>
            </a:r>
            <a:endParaRPr lang="hr-HR" dirty="0" smtClean="0"/>
          </a:p>
          <a:p>
            <a:pPr marL="0" indent="0">
              <a:buNone/>
            </a:pPr>
            <a:r>
              <a:rPr lang="en-GB" sz="2000" dirty="0" smtClean="0"/>
              <a:t>          </a:t>
            </a:r>
            <a:r>
              <a:rPr lang="hr-HR" sz="2000" dirty="0" smtClean="0"/>
              <a:t>              </a:t>
            </a:r>
            <a:r>
              <a:rPr lang="en-GB" sz="2000" dirty="0" smtClean="0"/>
              <a:t> colon    quotation marks</a:t>
            </a:r>
          </a:p>
          <a:p>
            <a:pPr marL="0" indent="0">
              <a:buNone/>
            </a:pPr>
            <a:r>
              <a:rPr lang="en-GB" dirty="0" smtClean="0"/>
              <a:t>Holden</a:t>
            </a:r>
            <a:r>
              <a:rPr lang="hr-HR" dirty="0" smtClean="0"/>
              <a:t> </a:t>
            </a:r>
            <a:r>
              <a:rPr lang="hr-HR" dirty="0" err="1" smtClean="0"/>
              <a:t>says</a:t>
            </a:r>
            <a:r>
              <a:rPr lang="en-GB" dirty="0" smtClean="0">
                <a:solidFill>
                  <a:srgbClr val="7030A0"/>
                </a:solidFill>
              </a:rPr>
              <a:t>: </a:t>
            </a:r>
            <a:r>
              <a:rPr lang="en-GB" b="1" dirty="0" smtClean="0">
                <a:solidFill>
                  <a:srgbClr val="7030A0"/>
                </a:solidFill>
              </a:rPr>
              <a:t>‘’</a:t>
            </a:r>
            <a:r>
              <a:rPr lang="en-GB" dirty="0" smtClean="0"/>
              <a:t>I love watching the riverboats on the Mississippi.</a:t>
            </a:r>
            <a:r>
              <a:rPr lang="en-GB" b="1" dirty="0" smtClean="0">
                <a:solidFill>
                  <a:srgbClr val="7030A0"/>
                </a:solidFill>
              </a:rPr>
              <a:t>’’</a:t>
            </a:r>
          </a:p>
          <a:p>
            <a:pPr marL="0" indent="0">
              <a:buNone/>
            </a:pPr>
            <a:r>
              <a:rPr lang="en-GB" dirty="0" smtClean="0"/>
              <a:t>Holden says My parents are of mixed origin</a:t>
            </a:r>
            <a:r>
              <a:rPr lang="hr-HR" dirty="0" smtClean="0"/>
              <a:t>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Holden: ‘’My parents are of mixed origin</a:t>
            </a:r>
            <a:r>
              <a:rPr lang="hr-HR" dirty="0" smtClean="0"/>
              <a:t>s</a:t>
            </a:r>
            <a:r>
              <a:rPr lang="en-GB" dirty="0" smtClean="0"/>
              <a:t>.’’</a:t>
            </a:r>
          </a:p>
          <a:p>
            <a:pPr marL="0" indent="0">
              <a:buNone/>
            </a:pPr>
            <a:r>
              <a:rPr lang="en-GB" dirty="0" smtClean="0"/>
              <a:t>Noah says We saw a lot of different animals.</a:t>
            </a:r>
          </a:p>
          <a:p>
            <a:pPr marL="0" indent="0">
              <a:buNone/>
            </a:pPr>
            <a:r>
              <a:rPr lang="en-GB" dirty="0" smtClean="0"/>
              <a:t>Noah says: ‘’We saw a lot of different animals.’’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199" y="117987"/>
            <a:ext cx="5587181" cy="6528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Reported speech</a:t>
            </a:r>
            <a:r>
              <a:rPr lang="hr-HR" b="1" dirty="0" smtClean="0"/>
              <a:t> (neupravni govor)</a:t>
            </a:r>
            <a:endParaRPr lang="en-GB" b="1" dirty="0" smtClean="0"/>
          </a:p>
          <a:p>
            <a:pPr marL="0" indent="0">
              <a:buNone/>
            </a:pPr>
            <a:r>
              <a:rPr lang="en-GB" sz="1800" dirty="0" smtClean="0"/>
              <a:t>                                          </a:t>
            </a:r>
            <a:r>
              <a:rPr lang="en-GB" sz="2000" dirty="0" smtClean="0"/>
              <a:t>pronoun     verb form</a:t>
            </a: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en-GB" dirty="0" smtClean="0"/>
              <a:t>Holden says </a:t>
            </a:r>
            <a:r>
              <a:rPr lang="en-GB" b="1" i="1" u="sng" dirty="0" smtClean="0">
                <a:solidFill>
                  <a:srgbClr val="C00000"/>
                </a:solidFill>
              </a:rPr>
              <a:t>that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he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loves </a:t>
            </a:r>
            <a:r>
              <a:rPr lang="en-GB" dirty="0" smtClean="0"/>
              <a:t>watching the rivers on the Mississippi.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Holden says </a:t>
            </a:r>
            <a:r>
              <a:rPr lang="en-GB" b="1" i="1" u="sng" dirty="0" smtClean="0">
                <a:solidFill>
                  <a:srgbClr val="C00000"/>
                </a:solidFill>
              </a:rPr>
              <a:t>that</a:t>
            </a:r>
            <a:r>
              <a:rPr lang="en-GB" u="sng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his</a:t>
            </a:r>
            <a:r>
              <a:rPr lang="en-GB" dirty="0" smtClean="0"/>
              <a:t> parents are of mixed origin</a:t>
            </a:r>
            <a:r>
              <a:rPr lang="hr-HR" dirty="0" smtClean="0"/>
              <a:t>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Noah says </a:t>
            </a:r>
            <a:r>
              <a:rPr lang="en-GB" b="1" i="1" u="sng" dirty="0" smtClean="0">
                <a:solidFill>
                  <a:srgbClr val="C00000"/>
                </a:solidFill>
              </a:rPr>
              <a:t>that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rgbClr val="FF0000"/>
                </a:solidFill>
              </a:rPr>
              <a:t>they</a:t>
            </a:r>
            <a:r>
              <a:rPr lang="en-GB" dirty="0" smtClean="0"/>
              <a:t> saw a lot of different animals.</a:t>
            </a:r>
            <a:endParaRPr lang="en-GB" dirty="0"/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8946124" y="894735"/>
            <a:ext cx="19665" cy="5309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flipH="1">
            <a:off x="9606116" y="894735"/>
            <a:ext cx="275303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>
            <a:off x="1950472" y="2084439"/>
            <a:ext cx="83575" cy="2654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>
            <a:off x="3459725" y="2084439"/>
            <a:ext cx="1092610" cy="648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 flipH="1">
            <a:off x="2343763" y="2084439"/>
            <a:ext cx="806245" cy="2654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34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124</Words>
  <Application>Microsoft Office PowerPoint</Application>
  <PresentationFormat>Široki zaslon</PresentationFormat>
  <Paragraphs>20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How to report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report</dc:title>
  <dc:creator>Nina Čalić</dc:creator>
  <cp:lastModifiedBy>Nina Čalić</cp:lastModifiedBy>
  <cp:revision>10</cp:revision>
  <dcterms:created xsi:type="dcterms:W3CDTF">2021-03-15T18:38:42Z</dcterms:created>
  <dcterms:modified xsi:type="dcterms:W3CDTF">2021-03-15T19:09:10Z</dcterms:modified>
</cp:coreProperties>
</file>