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59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27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0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93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83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2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234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52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0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296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5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09856-4AB4-4416-BB1E-9F4A66721378}" type="datetimeFigureOut">
              <a:rPr lang="en-GB" smtClean="0"/>
              <a:t>17/05/2021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C8F5-BBB4-484F-B1CA-CA02D651F3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43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REFLEXIVE PRONOUNS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mtClean="0"/>
              <a:t>POVRATNE  </a:t>
            </a:r>
            <a:r>
              <a:rPr lang="hr-HR" dirty="0" smtClean="0"/>
              <a:t>ZAMJENICE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19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4328220" cy="1440160"/>
          </a:xfrm>
        </p:spPr>
        <p:txBody>
          <a:bodyPr>
            <a:normAutofit/>
          </a:bodyPr>
          <a:lstStyle/>
          <a:p>
            <a:r>
              <a:rPr lang="hr-HR" dirty="0" smtClean="0"/>
              <a:t>a) </a:t>
            </a:r>
            <a:r>
              <a:rPr lang="en-GB" dirty="0" smtClean="0"/>
              <a:t>They always refer to the subject of the sentence: </a:t>
            </a:r>
            <a:r>
              <a:rPr lang="en-GB" dirty="0" smtClean="0">
                <a:solidFill>
                  <a:srgbClr val="C00000"/>
                </a:solidFill>
              </a:rPr>
              <a:t>SEBE / SE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464496"/>
          </a:xfrm>
        </p:spPr>
        <p:txBody>
          <a:bodyPr/>
          <a:lstStyle/>
          <a:p>
            <a:r>
              <a:rPr lang="en-US" dirty="0" smtClean="0"/>
              <a:t>I hurt myself.</a:t>
            </a:r>
          </a:p>
          <a:p>
            <a:r>
              <a:rPr lang="en-US" dirty="0" smtClean="0"/>
              <a:t>The band call themselves U2.</a:t>
            </a:r>
          </a:p>
          <a:p>
            <a:r>
              <a:rPr lang="en-US" dirty="0" smtClean="0"/>
              <a:t>My do</a:t>
            </a:r>
            <a:r>
              <a:rPr lang="hr-HR" dirty="0" smtClean="0"/>
              <a:t>g</a:t>
            </a:r>
            <a:r>
              <a:rPr lang="en-US" dirty="0" smtClean="0"/>
              <a:t> hurt itself.</a:t>
            </a:r>
          </a:p>
          <a:p>
            <a:r>
              <a:rPr lang="en-US" dirty="0" smtClean="0"/>
              <a:t>Why do you blame yourself?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88640"/>
            <a:ext cx="4041775" cy="144015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b) They are used when you want to say that you did something by yourself: </a:t>
            </a:r>
            <a:r>
              <a:rPr lang="en-GB" dirty="0" err="1" smtClean="0"/>
              <a:t>učinio</a:t>
            </a:r>
            <a:r>
              <a:rPr lang="en-GB" dirty="0" smtClean="0"/>
              <a:t>  </a:t>
            </a:r>
            <a:r>
              <a:rPr lang="en-GB" dirty="0" err="1" smtClean="0"/>
              <a:t>sam</a:t>
            </a:r>
            <a:r>
              <a:rPr lang="en-GB" dirty="0" smtClean="0"/>
              <a:t> </a:t>
            </a:r>
            <a:r>
              <a:rPr lang="en-GB" dirty="0" err="1" smtClean="0"/>
              <a:t>nešto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00000"/>
                </a:solidFill>
              </a:rPr>
              <a:t>SAM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>
            <a:normAutofit/>
          </a:bodyPr>
          <a:lstStyle/>
          <a:p>
            <a:r>
              <a:rPr lang="en-US" dirty="0" smtClean="0"/>
              <a:t>I’ll do it myself.</a:t>
            </a:r>
          </a:p>
          <a:p>
            <a:r>
              <a:rPr lang="en-US" dirty="0" smtClean="0"/>
              <a:t>They ate all the food themselves. </a:t>
            </a:r>
          </a:p>
          <a:p>
            <a:r>
              <a:rPr lang="en-US" dirty="0" smtClean="0"/>
              <a:t>The President himself promised to stop the war.</a:t>
            </a:r>
          </a:p>
          <a:p>
            <a:r>
              <a:rPr lang="en-US" dirty="0" smtClean="0"/>
              <a:t>You yourself asked us to do it.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2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 pronouns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13714762"/>
              </p:ext>
            </p:extLst>
          </p:nvPr>
        </p:nvGraphicFramePr>
        <p:xfrm>
          <a:off x="1403648" y="1340768"/>
          <a:ext cx="5400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834"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Personal</a:t>
                      </a:r>
                      <a:r>
                        <a:rPr lang="en-GB" sz="2800" baseline="0" noProof="0" dirty="0" smtClean="0"/>
                        <a:t> </a:t>
                      </a:r>
                      <a:r>
                        <a:rPr lang="en-GB" sz="2800" noProof="0" dirty="0" smtClean="0"/>
                        <a:t> pronouns</a:t>
                      </a:r>
                      <a:endParaRPr lang="en-GB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noProof="0" dirty="0" smtClean="0"/>
                        <a:t>Reflexive pronouns</a:t>
                      </a:r>
                      <a:endParaRPr lang="en-GB" sz="28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646">
                <a:tc>
                  <a:txBody>
                    <a:bodyPr/>
                    <a:lstStyle/>
                    <a:p>
                      <a:r>
                        <a:rPr lang="en-US" sz="2800" noProof="0" dirty="0" smtClean="0"/>
                        <a:t>I </a:t>
                      </a:r>
                    </a:p>
                    <a:p>
                      <a:r>
                        <a:rPr lang="en-US" sz="2800" noProof="0" dirty="0" smtClean="0"/>
                        <a:t>You</a:t>
                      </a:r>
                    </a:p>
                    <a:p>
                      <a:r>
                        <a:rPr lang="en-US" sz="2800" noProof="0" dirty="0" smtClean="0"/>
                        <a:t>He</a:t>
                      </a:r>
                    </a:p>
                    <a:p>
                      <a:r>
                        <a:rPr lang="en-US" sz="2800" noProof="0" dirty="0" smtClean="0"/>
                        <a:t>She</a:t>
                      </a:r>
                    </a:p>
                    <a:p>
                      <a:r>
                        <a:rPr lang="en-US" sz="2800" noProof="0" dirty="0" smtClean="0"/>
                        <a:t>It  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800" noProof="0" dirty="0" smtClean="0"/>
                        <a:t>We </a:t>
                      </a:r>
                    </a:p>
                    <a:p>
                      <a:r>
                        <a:rPr lang="en-US" sz="2800" noProof="0" dirty="0" smtClean="0"/>
                        <a:t>You</a:t>
                      </a:r>
                    </a:p>
                    <a:p>
                      <a:r>
                        <a:rPr lang="en-US" sz="2800" noProof="0" dirty="0" smtClean="0"/>
                        <a:t>They </a:t>
                      </a:r>
                    </a:p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/>
                        <a:t>myself</a:t>
                      </a:r>
                    </a:p>
                    <a:p>
                      <a:r>
                        <a:rPr lang="en-US" sz="2800" noProof="0" dirty="0" smtClean="0"/>
                        <a:t>yourself</a:t>
                      </a:r>
                    </a:p>
                    <a:p>
                      <a:r>
                        <a:rPr lang="en-US" sz="2800" noProof="0" dirty="0" smtClean="0"/>
                        <a:t>himself</a:t>
                      </a:r>
                    </a:p>
                    <a:p>
                      <a:r>
                        <a:rPr lang="en-US" sz="2800" noProof="0" dirty="0" smtClean="0"/>
                        <a:t>herself</a:t>
                      </a:r>
                    </a:p>
                    <a:p>
                      <a:r>
                        <a:rPr lang="en-US" sz="2800" noProof="0" dirty="0" smtClean="0"/>
                        <a:t>itself 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GB" sz="2800" noProof="0" dirty="0" smtClean="0"/>
                        <a:t>oursel</a:t>
                      </a:r>
                      <a:r>
                        <a:rPr lang="en-GB" sz="2800" b="1" noProof="0" dirty="0" smtClean="0">
                          <a:solidFill>
                            <a:srgbClr val="C00000"/>
                          </a:solidFill>
                        </a:rPr>
                        <a:t>ves</a:t>
                      </a:r>
                    </a:p>
                    <a:p>
                      <a:r>
                        <a:rPr lang="en-US" sz="2800" noProof="0" dirty="0" smtClean="0"/>
                        <a:t>yoursel</a:t>
                      </a:r>
                      <a:r>
                        <a:rPr lang="en-US" sz="2800" b="1" noProof="0" dirty="0" smtClean="0">
                          <a:solidFill>
                            <a:srgbClr val="C00000"/>
                          </a:solidFill>
                        </a:rPr>
                        <a:t>ves</a:t>
                      </a:r>
                    </a:p>
                    <a:p>
                      <a:r>
                        <a:rPr lang="en-US" sz="2800" noProof="0" dirty="0" smtClean="0"/>
                        <a:t>themsel</a:t>
                      </a:r>
                      <a:r>
                        <a:rPr lang="en-US" sz="2800" b="1" noProof="0" dirty="0" smtClean="0">
                          <a:solidFill>
                            <a:srgbClr val="C00000"/>
                          </a:solidFill>
                        </a:rPr>
                        <a:t>ves</a:t>
                      </a:r>
                      <a:endParaRPr lang="en-US" sz="2800" b="1" noProof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4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Exercise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07504" y="764704"/>
            <a:ext cx="6480720" cy="590465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Robert made this T-shirt…</a:t>
            </a:r>
          </a:p>
          <a:p>
            <a:pPr marL="514350" indent="-514350">
              <a:buAutoNum type="arabicParenR"/>
            </a:pPr>
            <a:r>
              <a:rPr lang="en-GB" dirty="0" smtClean="0"/>
              <a:t>Lisa did her homework …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GB" dirty="0" smtClean="0"/>
              <a:t>We helped… to some cakes at the party.</a:t>
            </a:r>
          </a:p>
          <a:p>
            <a:pPr marL="514350" indent="-514350">
              <a:buFont typeface="Arial" panose="020B0604020202020204" pitchFamily="34" charset="0"/>
              <a:buAutoNum type="arabicParenR"/>
            </a:pPr>
            <a:r>
              <a:rPr lang="en-GB" dirty="0" smtClean="0"/>
              <a:t>He cut </a:t>
            </a:r>
            <a:r>
              <a:rPr lang="hr-HR" dirty="0" smtClean="0"/>
              <a:t>…</a:t>
            </a:r>
            <a:r>
              <a:rPr lang="en-GB" dirty="0" smtClean="0"/>
              <a:t> with the knife.</a:t>
            </a:r>
          </a:p>
          <a:p>
            <a:pPr marL="514350" indent="-514350">
              <a:buAutoNum type="arabicParenR"/>
            </a:pPr>
            <a:r>
              <a:rPr lang="en-GB" dirty="0" smtClean="0"/>
              <a:t>Tim and </a:t>
            </a:r>
            <a:r>
              <a:rPr lang="hr-HR" dirty="0" smtClean="0"/>
              <a:t>Paul</a:t>
            </a:r>
            <a:r>
              <a:rPr lang="en-GB" dirty="0" smtClean="0"/>
              <a:t>, </a:t>
            </a:r>
            <a:r>
              <a:rPr lang="en-GB" dirty="0" smtClean="0"/>
              <a:t>if you want more milk, help …</a:t>
            </a:r>
          </a:p>
          <a:p>
            <a:pPr marL="514350" indent="-514350">
              <a:buAutoNum type="arabicParenR"/>
            </a:pPr>
            <a:r>
              <a:rPr lang="en-GB" dirty="0" smtClean="0"/>
              <a:t>My mother often talks to …</a:t>
            </a:r>
          </a:p>
          <a:p>
            <a:pPr marL="514350" indent="-514350">
              <a:buAutoNum type="arabicParenR"/>
            </a:pPr>
            <a:r>
              <a:rPr lang="en-GB" dirty="0" smtClean="0"/>
              <a:t>Ow! I cut … !</a:t>
            </a:r>
          </a:p>
          <a:p>
            <a:pPr marL="514350" indent="-514350">
              <a:buAutoNum type="arabicParenR"/>
            </a:pPr>
            <a:r>
              <a:rPr lang="en-GB" dirty="0" smtClean="0"/>
              <a:t>The horse hurt</a:t>
            </a:r>
            <a:r>
              <a:rPr lang="hr-HR" dirty="0" smtClean="0"/>
              <a:t> </a:t>
            </a:r>
            <a:r>
              <a:rPr lang="en-GB" dirty="0" smtClean="0"/>
              <a:t>…</a:t>
            </a:r>
          </a:p>
          <a:p>
            <a:pPr marL="514350" indent="-514350">
              <a:buAutoNum type="arabicParenR"/>
            </a:pPr>
            <a:r>
              <a:rPr lang="en-GB" dirty="0" smtClean="0"/>
              <a:t>They looked at …</a:t>
            </a:r>
          </a:p>
          <a:p>
            <a:pPr marL="514350" indent="-514350">
              <a:buAutoNum type="arabicParenR"/>
            </a:pPr>
            <a:r>
              <a:rPr lang="en-GB" dirty="0" smtClean="0"/>
              <a:t>Jack and I introduced …  to our new neighbour.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588224" y="764704"/>
            <a:ext cx="2448272" cy="590465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himself.</a:t>
            </a:r>
          </a:p>
          <a:p>
            <a:pPr marL="514350" indent="-514350">
              <a:buAutoNum type="arabicParenR"/>
            </a:pPr>
            <a:r>
              <a:rPr lang="en-GB" dirty="0" smtClean="0"/>
              <a:t>herself.</a:t>
            </a:r>
          </a:p>
          <a:p>
            <a:pPr marL="514350" indent="-514350">
              <a:buAutoNum type="arabicParenR"/>
            </a:pPr>
            <a:r>
              <a:rPr lang="en-GB" dirty="0" smtClean="0"/>
              <a:t>ourselves</a:t>
            </a:r>
          </a:p>
          <a:p>
            <a:pPr marL="514350" indent="-514350">
              <a:buAutoNum type="arabicParenR"/>
            </a:pPr>
            <a:r>
              <a:rPr lang="en-GB" dirty="0" smtClean="0"/>
              <a:t>himself</a:t>
            </a:r>
          </a:p>
          <a:p>
            <a:pPr marL="514350" indent="-514350">
              <a:buAutoNum type="arabicParenR"/>
            </a:pPr>
            <a:r>
              <a:rPr lang="en-GB" dirty="0" smtClean="0"/>
              <a:t>yourselves.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r>
              <a:rPr lang="en-GB" dirty="0" smtClean="0"/>
              <a:t>herself.</a:t>
            </a:r>
          </a:p>
          <a:p>
            <a:pPr marL="514350" indent="-514350">
              <a:buAutoNum type="arabicParenR"/>
            </a:pPr>
            <a:r>
              <a:rPr lang="en-GB" dirty="0" smtClean="0"/>
              <a:t>myself.</a:t>
            </a:r>
          </a:p>
          <a:p>
            <a:pPr marL="514350" indent="-514350">
              <a:buAutoNum type="arabicParenR"/>
            </a:pPr>
            <a:r>
              <a:rPr lang="en-GB" dirty="0" smtClean="0"/>
              <a:t>itself.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themselves</a:t>
            </a:r>
          </a:p>
          <a:p>
            <a:pPr marL="514350" indent="-514350">
              <a:buAutoNum type="arabicParenR"/>
            </a:pPr>
            <a:r>
              <a:rPr lang="en-GB" dirty="0" smtClean="0"/>
              <a:t>ourselves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96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pronouns</a:t>
            </a:r>
            <a:endParaRPr lang="en-GB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610416"/>
              </p:ext>
            </p:extLst>
          </p:nvPr>
        </p:nvGraphicFramePr>
        <p:xfrm>
          <a:off x="457200" y="1556792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116339546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042306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SUBJECT</a:t>
                      </a:r>
                      <a:r>
                        <a:rPr lang="en-GB" sz="3200" baseline="0" noProof="0" dirty="0" smtClean="0"/>
                        <a:t> PRONOUNS</a:t>
                      </a:r>
                      <a:endParaRPr lang="en-GB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OBJECT PRONOUNS</a:t>
                      </a:r>
                      <a:endParaRPr lang="en-GB" sz="3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606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I </a:t>
                      </a:r>
                      <a:r>
                        <a:rPr lang="hr-HR" sz="3200" noProof="0" dirty="0" smtClean="0"/>
                        <a:t>(ja)</a:t>
                      </a:r>
                      <a:endParaRPr lang="en-GB" sz="3200" noProof="0" dirty="0" smtClean="0"/>
                    </a:p>
                    <a:p>
                      <a:r>
                        <a:rPr lang="en-GB" sz="3200" noProof="0" dirty="0" smtClean="0"/>
                        <a:t>You</a:t>
                      </a:r>
                      <a:r>
                        <a:rPr lang="hr-HR" sz="3200" noProof="0" dirty="0" smtClean="0"/>
                        <a:t> (ti) </a:t>
                      </a:r>
                      <a:endParaRPr lang="en-GB" sz="3200" noProof="0" dirty="0" smtClean="0"/>
                    </a:p>
                    <a:p>
                      <a:r>
                        <a:rPr lang="en-GB" sz="3200" noProof="0" dirty="0" smtClean="0"/>
                        <a:t>He</a:t>
                      </a:r>
                    </a:p>
                    <a:p>
                      <a:r>
                        <a:rPr lang="en-GB" sz="3200" noProof="0" dirty="0" smtClean="0"/>
                        <a:t>She</a:t>
                      </a:r>
                    </a:p>
                    <a:p>
                      <a:r>
                        <a:rPr lang="en-GB" sz="3200" noProof="0" dirty="0" smtClean="0"/>
                        <a:t>It</a:t>
                      </a:r>
                    </a:p>
                    <a:p>
                      <a:r>
                        <a:rPr lang="en-GB" sz="3200" noProof="0" dirty="0" smtClean="0"/>
                        <a:t>We</a:t>
                      </a:r>
                    </a:p>
                    <a:p>
                      <a:r>
                        <a:rPr lang="en-GB" sz="3200" noProof="0" dirty="0" smtClean="0"/>
                        <a:t>You</a:t>
                      </a:r>
                    </a:p>
                    <a:p>
                      <a:r>
                        <a:rPr lang="en-GB" sz="3200" noProof="0" dirty="0" smtClean="0"/>
                        <a:t>They </a:t>
                      </a:r>
                      <a:endParaRPr lang="en-GB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me</a:t>
                      </a:r>
                      <a:r>
                        <a:rPr lang="hr-HR" sz="3200" noProof="0" dirty="0" smtClean="0"/>
                        <a:t> (mene)</a:t>
                      </a:r>
                      <a:endParaRPr lang="en-GB" sz="3200" noProof="0" dirty="0" smtClean="0"/>
                    </a:p>
                    <a:p>
                      <a:r>
                        <a:rPr lang="en-GB" sz="3200" noProof="0" dirty="0" smtClean="0"/>
                        <a:t>you</a:t>
                      </a:r>
                      <a:r>
                        <a:rPr lang="hr-HR" sz="3200" noProof="0" dirty="0" smtClean="0"/>
                        <a:t> (tebe) </a:t>
                      </a:r>
                      <a:endParaRPr lang="en-GB" sz="3200" noProof="0" dirty="0" smtClean="0"/>
                    </a:p>
                    <a:p>
                      <a:r>
                        <a:rPr lang="en-GB" sz="3200" noProof="0" dirty="0" smtClean="0"/>
                        <a:t>him</a:t>
                      </a:r>
                    </a:p>
                    <a:p>
                      <a:r>
                        <a:rPr lang="en-GB" sz="3200" noProof="0" dirty="0" smtClean="0"/>
                        <a:t>her</a:t>
                      </a:r>
                    </a:p>
                    <a:p>
                      <a:r>
                        <a:rPr lang="en-GB" sz="3200" noProof="0" dirty="0" smtClean="0"/>
                        <a:t>it</a:t>
                      </a:r>
                    </a:p>
                    <a:p>
                      <a:r>
                        <a:rPr lang="en-GB" sz="3200" noProof="0" dirty="0" smtClean="0"/>
                        <a:t>us</a:t>
                      </a:r>
                    </a:p>
                    <a:p>
                      <a:r>
                        <a:rPr lang="en-GB" sz="3200" noProof="0" dirty="0" smtClean="0"/>
                        <a:t>you</a:t>
                      </a:r>
                      <a:r>
                        <a:rPr lang="en-GB" sz="3200" baseline="0" noProof="0" dirty="0" smtClean="0"/>
                        <a:t> </a:t>
                      </a:r>
                    </a:p>
                    <a:p>
                      <a:r>
                        <a:rPr lang="en-GB" sz="3200" baseline="0" noProof="0" dirty="0" smtClean="0"/>
                        <a:t>them</a:t>
                      </a:r>
                      <a:endParaRPr lang="en-GB" sz="3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929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7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Use reflexive or object pronouns.</a:t>
            </a:r>
            <a:endParaRPr lang="en-GB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51520" y="764704"/>
            <a:ext cx="6696744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I hurt … playing football.  (me / myself)</a:t>
            </a:r>
          </a:p>
          <a:p>
            <a:pPr marL="0" indent="0">
              <a:buNone/>
            </a:pPr>
            <a:r>
              <a:rPr lang="en-GB" dirty="0" smtClean="0"/>
              <a:t>2 She hurt … . (him / himself)</a:t>
            </a:r>
          </a:p>
          <a:p>
            <a:pPr marL="0" indent="0">
              <a:buNone/>
            </a:pPr>
            <a:r>
              <a:rPr lang="en-GB" dirty="0" smtClean="0"/>
              <a:t>3 They helped … to some food. (them / themselves)</a:t>
            </a:r>
          </a:p>
          <a:p>
            <a:pPr marL="0" indent="0">
              <a:buNone/>
            </a:pPr>
            <a:r>
              <a:rPr lang="en-GB" dirty="0" smtClean="0"/>
              <a:t>4 He wanted to do it</a:t>
            </a:r>
            <a:r>
              <a:rPr lang="hr-HR" dirty="0" smtClean="0"/>
              <a:t> … .</a:t>
            </a:r>
            <a:r>
              <a:rPr lang="en-GB" dirty="0" smtClean="0"/>
              <a:t> (him / himself)</a:t>
            </a:r>
          </a:p>
          <a:p>
            <a:pPr marL="0" indent="0">
              <a:buNone/>
            </a:pPr>
            <a:r>
              <a:rPr lang="en-GB" dirty="0" smtClean="0"/>
              <a:t>5 He is so vain. He talks about … all the time. (him / himself)</a:t>
            </a:r>
          </a:p>
          <a:p>
            <a:pPr marL="0" indent="0">
              <a:buNone/>
            </a:pPr>
            <a:r>
              <a:rPr lang="en-GB" dirty="0" smtClean="0"/>
              <a:t>6 They talk about us. But they don’t really know … . (us / ourselves)</a:t>
            </a:r>
          </a:p>
          <a:p>
            <a:pPr marL="0" indent="0">
              <a:buNone/>
            </a:pPr>
            <a:r>
              <a:rPr lang="en-GB" dirty="0" smtClean="0"/>
              <a:t>7 We were at home by … . (us / ourselves)</a:t>
            </a:r>
          </a:p>
          <a:p>
            <a:pPr marL="0" indent="0">
              <a:buNone/>
            </a:pPr>
            <a:r>
              <a:rPr lang="en-GB" dirty="0" smtClean="0"/>
              <a:t>8 I wanted to see it … . (me / myself)</a:t>
            </a:r>
          </a:p>
          <a:p>
            <a:pPr marL="0" indent="0">
              <a:buNone/>
            </a:pPr>
            <a:r>
              <a:rPr lang="en-GB" dirty="0" smtClean="0"/>
              <a:t>9 I saw … there yesterday. (him / himself) </a:t>
            </a:r>
          </a:p>
          <a:p>
            <a:pPr marL="0" indent="0">
              <a:buNone/>
            </a:pPr>
            <a:r>
              <a:rPr lang="en-GB" dirty="0" smtClean="0"/>
              <a:t>10 He helped … when we were in trouble. (us / ourselves)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948264" y="764704"/>
            <a:ext cx="2088232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1 </a:t>
            </a:r>
            <a:r>
              <a:rPr lang="en-GB" dirty="0" smtClean="0"/>
              <a:t>myself</a:t>
            </a:r>
          </a:p>
          <a:p>
            <a:pPr marL="0" indent="0">
              <a:buNone/>
            </a:pPr>
            <a:r>
              <a:rPr lang="en-GB" dirty="0" smtClean="0"/>
              <a:t>2 him</a:t>
            </a:r>
          </a:p>
          <a:p>
            <a:pPr marL="0" indent="0">
              <a:buNone/>
            </a:pPr>
            <a:r>
              <a:rPr lang="en-GB" dirty="0" smtClean="0"/>
              <a:t>3 themselves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4 himself</a:t>
            </a:r>
          </a:p>
          <a:p>
            <a:pPr marL="0" indent="0">
              <a:buNone/>
            </a:pPr>
            <a:r>
              <a:rPr lang="en-GB" dirty="0" smtClean="0"/>
              <a:t>5 himself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6 us</a:t>
            </a:r>
          </a:p>
          <a:p>
            <a:pPr marL="0" indent="0">
              <a:buNone/>
            </a:pPr>
            <a:r>
              <a:rPr lang="en-GB" dirty="0" smtClean="0"/>
              <a:t>7 ourselves</a:t>
            </a:r>
          </a:p>
          <a:p>
            <a:pPr marL="0" indent="0">
              <a:buNone/>
            </a:pPr>
            <a:r>
              <a:rPr lang="en-GB" dirty="0" smtClean="0"/>
              <a:t>8 myself</a:t>
            </a:r>
          </a:p>
          <a:p>
            <a:pPr marL="0" indent="0">
              <a:buNone/>
            </a:pPr>
            <a:r>
              <a:rPr lang="en-GB" dirty="0" smtClean="0"/>
              <a:t>9 him</a:t>
            </a:r>
          </a:p>
          <a:p>
            <a:pPr marL="0" indent="0">
              <a:buNone/>
            </a:pPr>
            <a:r>
              <a:rPr lang="en-GB" dirty="0" smtClean="0"/>
              <a:t>10 us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49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339</Words>
  <Application>Microsoft Office PowerPoint</Application>
  <PresentationFormat>Prikaz na zaslonu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REFLEXIVE PRONOUNS</vt:lpstr>
      <vt:lpstr>PowerPoint prezentacija</vt:lpstr>
      <vt:lpstr>Reflexive pronouns</vt:lpstr>
      <vt:lpstr>Exercise</vt:lpstr>
      <vt:lpstr>Object pronouns</vt:lpstr>
      <vt:lpstr>Use reflexive or object pronouns.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REFLEXIVE PRONOUNS</dc:title>
  <dc:creator>Nina</dc:creator>
  <cp:lastModifiedBy>Nina Čalić</cp:lastModifiedBy>
  <cp:revision>15</cp:revision>
  <dcterms:created xsi:type="dcterms:W3CDTF">2013-10-08T12:00:43Z</dcterms:created>
  <dcterms:modified xsi:type="dcterms:W3CDTF">2021-05-17T11:09:18Z</dcterms:modified>
</cp:coreProperties>
</file>