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7B51-9C9E-4A1E-B79E-39EADF6F4120}" type="datetimeFigureOut">
              <a:rPr lang="hr-HR" smtClean="0"/>
              <a:t>29.5.2021.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9D84-F84C-47E7-BD4F-32EA2C08EA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328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7B51-9C9E-4A1E-B79E-39EADF6F4120}" type="datetimeFigureOut">
              <a:rPr lang="hr-HR" smtClean="0"/>
              <a:t>29.5.2021.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9D84-F84C-47E7-BD4F-32EA2C08EA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7289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7B51-9C9E-4A1E-B79E-39EADF6F4120}" type="datetimeFigureOut">
              <a:rPr lang="hr-HR" smtClean="0"/>
              <a:t>29.5.2021.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9D84-F84C-47E7-BD4F-32EA2C08EA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5512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7B51-9C9E-4A1E-B79E-39EADF6F4120}" type="datetimeFigureOut">
              <a:rPr lang="hr-HR" smtClean="0"/>
              <a:t>29.5.2021.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9D84-F84C-47E7-BD4F-32EA2C08EA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3133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7B51-9C9E-4A1E-B79E-39EADF6F4120}" type="datetimeFigureOut">
              <a:rPr lang="hr-HR" smtClean="0"/>
              <a:t>29.5.2021.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9D84-F84C-47E7-BD4F-32EA2C08EA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0745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7B51-9C9E-4A1E-B79E-39EADF6F4120}" type="datetimeFigureOut">
              <a:rPr lang="hr-HR" smtClean="0"/>
              <a:t>29.5.2021.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9D84-F84C-47E7-BD4F-32EA2C08EA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77780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7B51-9C9E-4A1E-B79E-39EADF6F4120}" type="datetimeFigureOut">
              <a:rPr lang="hr-HR" smtClean="0"/>
              <a:t>29.5.2021.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9D84-F84C-47E7-BD4F-32EA2C08EA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6573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7B51-9C9E-4A1E-B79E-39EADF6F4120}" type="datetimeFigureOut">
              <a:rPr lang="hr-HR" smtClean="0"/>
              <a:t>29.5.2021.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9D84-F84C-47E7-BD4F-32EA2C08EA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2103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7B51-9C9E-4A1E-B79E-39EADF6F4120}" type="datetimeFigureOut">
              <a:rPr lang="hr-HR" smtClean="0"/>
              <a:t>29.5.2021.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9D84-F84C-47E7-BD4F-32EA2C08EA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9503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7B51-9C9E-4A1E-B79E-39EADF6F4120}" type="datetimeFigureOut">
              <a:rPr lang="hr-HR" smtClean="0"/>
              <a:t>29.5.2021.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9D84-F84C-47E7-BD4F-32EA2C08EA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100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7B51-9C9E-4A1E-B79E-39EADF6F4120}" type="datetimeFigureOut">
              <a:rPr lang="hr-HR" smtClean="0"/>
              <a:t>29.5.2021.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9D84-F84C-47E7-BD4F-32EA2C08EA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0688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97B51-9C9E-4A1E-B79E-39EADF6F4120}" type="datetimeFigureOut">
              <a:rPr lang="hr-HR" smtClean="0"/>
              <a:t>29.5.2021.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79D84-F84C-47E7-BD4F-32EA2C08EA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5271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 smtClean="0"/>
              <a:t>SHOULD, COULD, WOULD</a:t>
            </a:r>
            <a:endParaRPr lang="hr-HR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8373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6645" y="365125"/>
            <a:ext cx="11779045" cy="1325563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SHOULD</a:t>
            </a:r>
            <a:r>
              <a:rPr lang="en-GB" sz="4000" dirty="0" smtClean="0"/>
              <a:t> is used for giving </a:t>
            </a:r>
            <a:r>
              <a:rPr lang="en-GB" sz="4000" b="1" dirty="0" smtClean="0"/>
              <a:t>advice </a:t>
            </a:r>
            <a:r>
              <a:rPr lang="en-GB" sz="4000" dirty="0" smtClean="0"/>
              <a:t>/ </a:t>
            </a:r>
            <a:r>
              <a:rPr lang="en-GB" sz="4000" b="1" dirty="0" smtClean="0"/>
              <a:t>recommendations</a:t>
            </a:r>
            <a:endParaRPr lang="en-GB" sz="40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727587" y="1897625"/>
            <a:ext cx="10432026" cy="4348163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pPr marL="0" indent="0">
              <a:buNone/>
            </a:pPr>
            <a:r>
              <a:rPr lang="en-GB" dirty="0" smtClean="0"/>
              <a:t>You </a:t>
            </a:r>
            <a:r>
              <a:rPr lang="en-GB" b="1" dirty="0" smtClean="0"/>
              <a:t>should</a:t>
            </a:r>
            <a:r>
              <a:rPr lang="en-GB" dirty="0" smtClean="0"/>
              <a:t> study more if you want to get good grades.</a:t>
            </a:r>
          </a:p>
          <a:p>
            <a:pPr marL="0" indent="0">
              <a:buNone/>
            </a:pPr>
            <a:r>
              <a:rPr lang="en-GB" dirty="0" smtClean="0"/>
              <a:t>You </a:t>
            </a:r>
            <a:r>
              <a:rPr lang="en-GB" b="1" dirty="0" smtClean="0"/>
              <a:t>should </a:t>
            </a:r>
            <a:r>
              <a:rPr lang="en-GB" dirty="0" smtClean="0"/>
              <a:t>go to the dentist if your tooth hurts.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2024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COULD</a:t>
            </a:r>
            <a:r>
              <a:rPr lang="en-GB" dirty="0" smtClean="0"/>
              <a:t> is used to express </a:t>
            </a:r>
            <a:r>
              <a:rPr lang="en-GB" b="1" dirty="0" smtClean="0"/>
              <a:t>possibility </a:t>
            </a:r>
            <a:r>
              <a:rPr lang="en-GB" dirty="0" smtClean="0"/>
              <a:t>in the past, present and future and </a:t>
            </a:r>
            <a:r>
              <a:rPr lang="en-GB" b="1" dirty="0" smtClean="0"/>
              <a:t>ability in the past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2546555"/>
            <a:ext cx="10515600" cy="3630408"/>
          </a:xfrm>
        </p:spPr>
        <p:txBody>
          <a:bodyPr/>
          <a:lstStyle/>
          <a:p>
            <a:r>
              <a:rPr lang="en-GB" dirty="0" smtClean="0"/>
              <a:t>We should save water because we </a:t>
            </a:r>
            <a:r>
              <a:rPr lang="en-GB" b="1" dirty="0" smtClean="0"/>
              <a:t>could </a:t>
            </a:r>
            <a:r>
              <a:rPr lang="en-GB" dirty="0" smtClean="0"/>
              <a:t>run out of it. – </a:t>
            </a:r>
            <a:r>
              <a:rPr lang="en-GB" b="1" dirty="0" smtClean="0"/>
              <a:t>possibility</a:t>
            </a:r>
            <a:r>
              <a:rPr lang="en-GB" dirty="0" smtClean="0"/>
              <a:t> (in the future)</a:t>
            </a:r>
          </a:p>
          <a:p>
            <a:endParaRPr lang="en-GB" dirty="0" smtClean="0"/>
          </a:p>
          <a:p>
            <a:r>
              <a:rPr lang="en-GB" dirty="0" smtClean="0"/>
              <a:t>I </a:t>
            </a:r>
            <a:r>
              <a:rPr lang="en-GB" b="1" dirty="0" smtClean="0"/>
              <a:t>could</a:t>
            </a:r>
            <a:r>
              <a:rPr lang="en-GB" dirty="0" smtClean="0"/>
              <a:t> swim when I was four. – </a:t>
            </a:r>
            <a:r>
              <a:rPr lang="en-GB" b="1" dirty="0" smtClean="0"/>
              <a:t>ability</a:t>
            </a:r>
            <a:r>
              <a:rPr lang="en-GB" dirty="0" smtClean="0"/>
              <a:t> in the past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5201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WOULD</a:t>
            </a:r>
            <a:r>
              <a:rPr lang="en-GB" dirty="0" smtClean="0"/>
              <a:t> is used to show the result of a </a:t>
            </a:r>
            <a:r>
              <a:rPr lang="en-GB" b="1" dirty="0" smtClean="0"/>
              <a:t>hypothetical situation.</a:t>
            </a:r>
            <a:endParaRPr lang="en-GB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pPr marL="0" indent="0">
              <a:buNone/>
            </a:pPr>
            <a:r>
              <a:rPr lang="en-GB" dirty="0" smtClean="0"/>
              <a:t>Without krill, a lot of organisms </a:t>
            </a:r>
            <a:r>
              <a:rPr lang="en-GB" b="1" dirty="0" smtClean="0"/>
              <a:t>would</a:t>
            </a:r>
            <a:r>
              <a:rPr lang="en-GB" dirty="0" smtClean="0"/>
              <a:t> die out.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6038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8604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Use: should, could or would</a:t>
            </a:r>
            <a:r>
              <a:rPr lang="hr-HR" sz="3600" b="1" dirty="0" smtClean="0"/>
              <a:t>. </a:t>
            </a:r>
            <a:endParaRPr lang="en-GB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363794" y="1366684"/>
            <a:ext cx="8996516" cy="5319251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arenR"/>
            </a:pPr>
            <a:r>
              <a:rPr lang="en-GB" dirty="0" smtClean="0"/>
              <a:t>I think you … mind your own business and stop gossiping.</a:t>
            </a:r>
          </a:p>
          <a:p>
            <a:pPr marL="514350" indent="-514350">
              <a:buAutoNum type="arabicParenR"/>
            </a:pPr>
            <a:r>
              <a:rPr lang="en-GB" dirty="0" smtClean="0"/>
              <a:t>Tom hasn’t turned up yet, but he … be here any minute. </a:t>
            </a:r>
          </a:p>
          <a:p>
            <a:pPr marL="514350" indent="-514350">
              <a:buAutoNum type="arabicParenR"/>
            </a:pPr>
            <a:r>
              <a:rPr lang="en-GB" dirty="0" smtClean="0"/>
              <a:t>My sister was a genius; she … speak three languages when she was five.</a:t>
            </a:r>
          </a:p>
          <a:p>
            <a:pPr marL="514350" indent="-514350">
              <a:buAutoNum type="arabicParenR"/>
            </a:pPr>
            <a:r>
              <a:rPr lang="en-GB" dirty="0" smtClean="0"/>
              <a:t>What … you like to do today?</a:t>
            </a:r>
          </a:p>
          <a:p>
            <a:pPr marL="514350" indent="-514350">
              <a:buAutoNum type="arabicParenR"/>
            </a:pPr>
            <a:r>
              <a:rPr lang="en-GB" dirty="0" smtClean="0"/>
              <a:t>You … go and meet your friend at the station.</a:t>
            </a:r>
          </a:p>
          <a:p>
            <a:pPr marL="514350" indent="-514350">
              <a:buAutoNum type="arabicParenR"/>
            </a:pPr>
            <a:r>
              <a:rPr lang="en-GB" dirty="0" smtClean="0"/>
              <a:t>If I were you, I … stay at home.</a:t>
            </a:r>
          </a:p>
          <a:p>
            <a:pPr marL="514350" indent="-514350">
              <a:buAutoNum type="arabicParenR"/>
            </a:pPr>
            <a:r>
              <a:rPr lang="en-GB" dirty="0" smtClean="0"/>
              <a:t>They … do more exercise.</a:t>
            </a:r>
          </a:p>
          <a:p>
            <a:pPr marL="514350" indent="-514350">
              <a:buAutoNum type="arabicParenR"/>
            </a:pPr>
            <a:r>
              <a:rPr lang="en-GB" dirty="0" smtClean="0"/>
              <a:t>If you asked him, he … do it.</a:t>
            </a:r>
          </a:p>
          <a:p>
            <a:pPr marL="514350" indent="-514350">
              <a:buAutoNum type="arabicParenR"/>
            </a:pPr>
            <a:r>
              <a:rPr lang="en-GB" dirty="0" smtClean="0"/>
              <a:t>I am so hungry that I … eat a horse.</a:t>
            </a:r>
          </a:p>
          <a:p>
            <a:pPr marL="514350" indent="-514350">
              <a:buAutoNum type="arabicParenR"/>
            </a:pPr>
            <a:r>
              <a:rPr lang="en-GB" dirty="0" smtClean="0"/>
              <a:t>… I wait for you here?</a:t>
            </a:r>
          </a:p>
          <a:p>
            <a:pPr marL="514350" indent="-514350">
              <a:buAutoNum type="arabicParenR"/>
            </a:pPr>
            <a:r>
              <a:rPr lang="en-GB" dirty="0" smtClean="0"/>
              <a:t>Tomorrow we … go camping.</a:t>
            </a:r>
          </a:p>
          <a:p>
            <a:pPr marL="514350" indent="-514350">
              <a:buAutoNum type="arabicParenR"/>
            </a:pPr>
            <a:r>
              <a:rPr lang="en-GB" dirty="0" smtClean="0"/>
              <a:t>I think you … go out more and meet new people.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9488129" y="1366684"/>
            <a:ext cx="2497394" cy="51816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arenR"/>
            </a:pPr>
            <a:r>
              <a:rPr lang="en-GB" dirty="0" smtClean="0"/>
              <a:t>should</a:t>
            </a:r>
          </a:p>
          <a:p>
            <a:pPr marL="514350" indent="-514350">
              <a:buAutoNum type="arabicParenR"/>
            </a:pPr>
            <a:r>
              <a:rPr lang="en-GB" dirty="0" smtClean="0"/>
              <a:t>could </a:t>
            </a:r>
          </a:p>
          <a:p>
            <a:pPr marL="514350" indent="-514350">
              <a:buAutoNum type="arabicParenR"/>
            </a:pPr>
            <a:r>
              <a:rPr lang="en-GB" dirty="0" smtClean="0"/>
              <a:t>could</a:t>
            </a:r>
          </a:p>
          <a:p>
            <a:pPr marL="514350" indent="-514350">
              <a:buAutoNum type="arabicParenR"/>
            </a:pPr>
            <a:endParaRPr lang="en-GB" dirty="0" smtClean="0"/>
          </a:p>
          <a:p>
            <a:pPr marL="514350" indent="-514350">
              <a:buAutoNum type="arabicParenR"/>
            </a:pPr>
            <a:r>
              <a:rPr lang="en-GB" dirty="0" smtClean="0"/>
              <a:t>would</a:t>
            </a:r>
          </a:p>
          <a:p>
            <a:pPr marL="514350" indent="-514350">
              <a:buAutoNum type="arabicParenR"/>
            </a:pPr>
            <a:r>
              <a:rPr lang="en-GB" dirty="0" smtClean="0"/>
              <a:t>should</a:t>
            </a:r>
          </a:p>
          <a:p>
            <a:pPr marL="514350" indent="-514350">
              <a:buAutoNum type="arabicParenR"/>
            </a:pPr>
            <a:r>
              <a:rPr lang="en-GB" dirty="0" smtClean="0"/>
              <a:t>would</a:t>
            </a:r>
          </a:p>
          <a:p>
            <a:pPr marL="514350" indent="-514350">
              <a:buAutoNum type="arabicParenR"/>
            </a:pPr>
            <a:r>
              <a:rPr lang="en-GB" dirty="0" smtClean="0"/>
              <a:t>should</a:t>
            </a:r>
          </a:p>
          <a:p>
            <a:pPr marL="514350" indent="-514350">
              <a:buAutoNum type="arabicParenR"/>
            </a:pPr>
            <a:r>
              <a:rPr lang="en-GB" dirty="0" smtClean="0"/>
              <a:t>would</a:t>
            </a:r>
          </a:p>
          <a:p>
            <a:pPr marL="514350" indent="-514350">
              <a:buAutoNum type="arabicParenR"/>
            </a:pPr>
            <a:r>
              <a:rPr lang="en-GB" dirty="0" smtClean="0"/>
              <a:t>could</a:t>
            </a:r>
          </a:p>
          <a:p>
            <a:pPr marL="514350" indent="-514350">
              <a:buAutoNum type="arabicParenR"/>
            </a:pPr>
            <a:r>
              <a:rPr lang="en-GB" dirty="0" smtClean="0"/>
              <a:t>should</a:t>
            </a:r>
          </a:p>
          <a:p>
            <a:pPr marL="514350" indent="-514350">
              <a:buAutoNum type="arabicParenR"/>
            </a:pPr>
            <a:r>
              <a:rPr lang="en-GB" dirty="0" smtClean="0"/>
              <a:t>could</a:t>
            </a:r>
          </a:p>
          <a:p>
            <a:pPr marL="514350" indent="-514350">
              <a:buAutoNum type="arabicParenR"/>
            </a:pPr>
            <a:r>
              <a:rPr lang="en-GB" dirty="0" smtClean="0"/>
              <a:t>should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434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254</Words>
  <Application>Microsoft Office PowerPoint</Application>
  <PresentationFormat>Široki zaslon</PresentationFormat>
  <Paragraphs>38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sustava Office</vt:lpstr>
      <vt:lpstr>SHOULD, COULD, WOULD</vt:lpstr>
      <vt:lpstr>SHOULD is used for giving advice / recommendations</vt:lpstr>
      <vt:lpstr>COULD is used to express possibility in the past, present and future and ability in the past.</vt:lpstr>
      <vt:lpstr>WOULD is used to show the result of a hypothetical situation.</vt:lpstr>
      <vt:lpstr>Use: should, could or would.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SHOULD, COULD, WOULD</dc:title>
  <dc:creator>Nina Čalić</dc:creator>
  <cp:lastModifiedBy>Nina Čalić</cp:lastModifiedBy>
  <cp:revision>3</cp:revision>
  <dcterms:created xsi:type="dcterms:W3CDTF">2021-05-29T09:31:45Z</dcterms:created>
  <dcterms:modified xsi:type="dcterms:W3CDTF">2021-05-29T09:45:48Z</dcterms:modified>
</cp:coreProperties>
</file>