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0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8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4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0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3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9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1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9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7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1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69764-416F-46F0-8CF5-F642F31114C0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D8C1-521E-4323-991E-AF021F3CD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53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D6ysZEaqS4" TargetMode="External"/><Relationship Id="rId2" Type="http://schemas.openxmlformats.org/officeDocument/2006/relationships/hyperlink" Target="https://www.youtube.com/watch?v=U-1SPdgcge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Wales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swmpus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9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https://www.youtube.com/watch?v=U-1SPdgcgeA</a:t>
            </a:r>
            <a:r>
              <a:rPr lang="hr-HR" dirty="0" smtClean="0"/>
              <a:t> </a:t>
            </a:r>
          </a:p>
          <a:p>
            <a:r>
              <a:rPr lang="hr-HR" dirty="0" smtClean="0"/>
              <a:t>A song</a:t>
            </a:r>
          </a:p>
          <a:p>
            <a:r>
              <a:rPr lang="en-GB" dirty="0" smtClean="0">
                <a:hlinkClick r:id="rId3"/>
              </a:rPr>
              <a:t>https://www.youtube.com/watch?v=TD6ysZEaqS4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038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Široki zaslon</PresentationFormat>
  <Paragraphs>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Wales is swmpus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Wales is swmpus</dc:title>
  <dc:creator>Nina Čalić</dc:creator>
  <cp:lastModifiedBy>Nina Čalić</cp:lastModifiedBy>
  <cp:revision>1</cp:revision>
  <dcterms:created xsi:type="dcterms:W3CDTF">2021-05-17T12:43:59Z</dcterms:created>
  <dcterms:modified xsi:type="dcterms:W3CDTF">2021-05-17T12:44:06Z</dcterms:modified>
</cp:coreProperties>
</file>